
<file path=[Content_Types].xml><?xml version="1.0" encoding="utf-8"?>
<Types xmlns="http://schemas.openxmlformats.org/package/2006/content-types">
  <Default Extension="png" ContentType="image/png"/>
  <Default Extension="mpeg" ContentType="audio/unknown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notesMasterIdLst>
    <p:notesMasterId r:id="rId36"/>
  </p:notesMasterIdLst>
  <p:sldIdLst>
    <p:sldId id="256" r:id="rId2"/>
    <p:sldId id="258" r:id="rId3"/>
    <p:sldId id="281" r:id="rId4"/>
    <p:sldId id="260" r:id="rId5"/>
    <p:sldId id="262" r:id="rId6"/>
    <p:sldId id="263" r:id="rId7"/>
    <p:sldId id="265" r:id="rId8"/>
    <p:sldId id="266" r:id="rId9"/>
    <p:sldId id="267" r:id="rId10"/>
    <p:sldId id="269" r:id="rId11"/>
    <p:sldId id="271" r:id="rId12"/>
    <p:sldId id="268" r:id="rId13"/>
    <p:sldId id="272" r:id="rId14"/>
    <p:sldId id="282" r:id="rId15"/>
    <p:sldId id="283" r:id="rId16"/>
    <p:sldId id="276" r:id="rId17"/>
    <p:sldId id="284" r:id="rId18"/>
    <p:sldId id="285" r:id="rId19"/>
    <p:sldId id="275" r:id="rId20"/>
    <p:sldId id="286" r:id="rId21"/>
    <p:sldId id="287" r:id="rId22"/>
    <p:sldId id="289" r:id="rId23"/>
    <p:sldId id="274" r:id="rId24"/>
    <p:sldId id="288" r:id="rId25"/>
    <p:sldId id="277" r:id="rId26"/>
    <p:sldId id="290" r:id="rId27"/>
    <p:sldId id="280" r:id="rId28"/>
    <p:sldId id="291" r:id="rId29"/>
    <p:sldId id="278" r:id="rId30"/>
    <p:sldId id="292" r:id="rId31"/>
    <p:sldId id="279" r:id="rId32"/>
    <p:sldId id="293" r:id="rId33"/>
    <p:sldId id="295" r:id="rId34"/>
    <p:sldId id="29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7" autoAdjust="0"/>
    <p:restoredTop sz="94660"/>
  </p:normalViewPr>
  <p:slideViewPr>
    <p:cSldViewPr snapToGrid="0">
      <p:cViewPr>
        <p:scale>
          <a:sx n="50" d="100"/>
          <a:sy n="50" d="100"/>
        </p:scale>
        <p:origin x="-197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54.svg"/><Relationship Id="rId1" Type="http://schemas.openxmlformats.org/officeDocument/2006/relationships/image" Target="../media/image48.png"/><Relationship Id="rId6" Type="http://schemas.openxmlformats.org/officeDocument/2006/relationships/image" Target="../media/image58.svg"/><Relationship Id="rId5" Type="http://schemas.openxmlformats.org/officeDocument/2006/relationships/image" Target="../media/image50.png"/><Relationship Id="rId4" Type="http://schemas.openxmlformats.org/officeDocument/2006/relationships/image" Target="../media/image5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54.svg"/><Relationship Id="rId1" Type="http://schemas.openxmlformats.org/officeDocument/2006/relationships/image" Target="../media/image48.png"/><Relationship Id="rId6" Type="http://schemas.openxmlformats.org/officeDocument/2006/relationships/image" Target="../media/image58.svg"/><Relationship Id="rId5" Type="http://schemas.openxmlformats.org/officeDocument/2006/relationships/image" Target="../media/image50.png"/><Relationship Id="rId4" Type="http://schemas.openxmlformats.org/officeDocument/2006/relationships/image" Target="../media/image5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9FC78E-5C04-47BF-92F0-6D05C4AACD1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782CBA7-0D44-4E87-9DDD-3AEFAE7648B8}">
      <dgm:prSet/>
      <dgm:spPr/>
      <dgm:t>
        <a:bodyPr/>
        <a:lstStyle/>
        <a:p>
          <a:pPr>
            <a:defRPr cap="all"/>
          </a:pPr>
          <a:r>
            <a:rPr lang="en-US" cap="none" dirty="0"/>
            <a:t>Customize The Application (Roles</a:t>
          </a:r>
          <a:r>
            <a:rPr lang="en-US" cap="none" dirty="0" smtClean="0"/>
            <a:t>)</a:t>
          </a:r>
          <a:endParaRPr lang="en-US" cap="none" dirty="0"/>
        </a:p>
      </dgm:t>
    </dgm:pt>
    <dgm:pt modelId="{0D1DF70D-E04E-4054-BC3D-62153038D7FA}" type="parTrans" cxnId="{9041839E-841C-43B3-BD92-E4D39C090DE5}">
      <dgm:prSet/>
      <dgm:spPr/>
      <dgm:t>
        <a:bodyPr/>
        <a:lstStyle/>
        <a:p>
          <a:endParaRPr lang="en-US"/>
        </a:p>
      </dgm:t>
    </dgm:pt>
    <dgm:pt modelId="{575F246C-C359-410D-99E8-32F8368B089D}" type="sibTrans" cxnId="{9041839E-841C-43B3-BD92-E4D39C090DE5}">
      <dgm:prSet/>
      <dgm:spPr/>
      <dgm:t>
        <a:bodyPr/>
        <a:lstStyle/>
        <a:p>
          <a:endParaRPr lang="en-US"/>
        </a:p>
      </dgm:t>
    </dgm:pt>
    <dgm:pt modelId="{DB950009-CC8E-4C46-A54B-9928B5BA634E}">
      <dgm:prSet/>
      <dgm:spPr/>
      <dgm:t>
        <a:bodyPr/>
        <a:lstStyle/>
        <a:p>
          <a:pPr rtl="0">
            <a:defRPr cap="all"/>
          </a:pPr>
          <a:r>
            <a:rPr lang="en-US" cap="none" dirty="0"/>
            <a:t>Reflect The Operation Status (Map Filters</a:t>
          </a:r>
          <a:r>
            <a:rPr lang="en-US" cap="none" dirty="0" smtClean="0"/>
            <a:t>)</a:t>
          </a:r>
          <a:endParaRPr lang="en-US" cap="none" dirty="0"/>
        </a:p>
      </dgm:t>
    </dgm:pt>
    <dgm:pt modelId="{513AF622-67E4-4601-83AB-4247CA3148F9}" type="parTrans" cxnId="{61ADBEF9-2F05-406B-B950-40BCF5EA23C6}">
      <dgm:prSet/>
      <dgm:spPr/>
      <dgm:t>
        <a:bodyPr/>
        <a:lstStyle/>
        <a:p>
          <a:endParaRPr lang="en-US"/>
        </a:p>
      </dgm:t>
    </dgm:pt>
    <dgm:pt modelId="{CAF2BAFC-5168-4E9D-96D6-E504D8898074}" type="sibTrans" cxnId="{61ADBEF9-2F05-406B-B950-40BCF5EA23C6}">
      <dgm:prSet/>
      <dgm:spPr/>
      <dgm:t>
        <a:bodyPr/>
        <a:lstStyle/>
        <a:p>
          <a:endParaRPr lang="en-US"/>
        </a:p>
      </dgm:t>
    </dgm:pt>
    <dgm:pt modelId="{9E0FAAEA-7D71-4E84-A0DC-612EA98772B5}">
      <dgm:prSet/>
      <dgm:spPr/>
      <dgm:t>
        <a:bodyPr/>
        <a:lstStyle/>
        <a:p>
          <a:pPr rtl="0">
            <a:defRPr cap="all"/>
          </a:pPr>
          <a:r>
            <a:rPr lang="en-US" cap="none" dirty="0"/>
            <a:t>Improve Updates (Estimated End Date</a:t>
          </a:r>
          <a:r>
            <a:rPr lang="en-US" cap="none" dirty="0" smtClean="0"/>
            <a:t>)</a:t>
          </a:r>
          <a:endParaRPr lang="en-US" cap="none" dirty="0"/>
        </a:p>
      </dgm:t>
    </dgm:pt>
    <dgm:pt modelId="{8694F139-2587-42FE-BC27-F9CE70E8B2AC}" type="parTrans" cxnId="{0E9379FC-830D-4115-8994-EA0BDE35AB60}">
      <dgm:prSet/>
      <dgm:spPr/>
      <dgm:t>
        <a:bodyPr/>
        <a:lstStyle/>
        <a:p>
          <a:endParaRPr lang="en-US"/>
        </a:p>
      </dgm:t>
    </dgm:pt>
    <dgm:pt modelId="{689F078F-4CCC-4F78-8899-A1BAE0C5660E}" type="sibTrans" cxnId="{0E9379FC-830D-4115-8994-EA0BDE35AB60}">
      <dgm:prSet/>
      <dgm:spPr/>
      <dgm:t>
        <a:bodyPr/>
        <a:lstStyle/>
        <a:p>
          <a:endParaRPr lang="en-US"/>
        </a:p>
      </dgm:t>
    </dgm:pt>
    <dgm:pt modelId="{03B55FF2-80F5-427B-9256-7504C929E4AA}">
      <dgm:prSet/>
      <dgm:spPr/>
      <dgm:t>
        <a:bodyPr/>
        <a:lstStyle/>
        <a:p>
          <a:pPr algn="ctr" rtl="0"/>
          <a:r>
            <a:rPr lang="en-US" dirty="0" smtClean="0"/>
            <a:t>Known Info</a:t>
          </a:r>
        </a:p>
        <a:p>
          <a:pPr algn="ctr" rtl="0"/>
          <a:r>
            <a:rPr lang="en-US" dirty="0" smtClean="0"/>
            <a:t>(Change Icon Color)</a:t>
          </a:r>
          <a:endParaRPr lang="ar-SA" dirty="0"/>
        </a:p>
      </dgm:t>
    </dgm:pt>
    <dgm:pt modelId="{8B5DD321-E8D8-4512-8DFE-B139A9F19801}" type="parTrans" cxnId="{80B2A41D-EE36-409D-93C5-5CD197788C41}">
      <dgm:prSet/>
      <dgm:spPr/>
      <dgm:t>
        <a:bodyPr/>
        <a:lstStyle/>
        <a:p>
          <a:pPr rtl="1"/>
          <a:endParaRPr lang="ar-SA"/>
        </a:p>
      </dgm:t>
    </dgm:pt>
    <dgm:pt modelId="{493BEED9-FB63-4904-AB58-9526F5336736}" type="sibTrans" cxnId="{80B2A41D-EE36-409D-93C5-5CD197788C41}">
      <dgm:prSet/>
      <dgm:spPr/>
      <dgm:t>
        <a:bodyPr/>
        <a:lstStyle/>
        <a:p>
          <a:pPr rtl="1"/>
          <a:endParaRPr lang="ar-SA"/>
        </a:p>
      </dgm:t>
    </dgm:pt>
    <dgm:pt modelId="{48F80FF4-7760-4E65-A582-3A5925FBDBE0}" type="pres">
      <dgm:prSet presAssocID="{159FC78E-5C04-47BF-92F0-6D05C4AACD1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pPr rtl="1"/>
          <a:endParaRPr lang="ar-SA"/>
        </a:p>
      </dgm:t>
    </dgm:pt>
    <dgm:pt modelId="{005EA84D-14E7-41AD-9E7C-D9AD2AA0275F}" type="pres">
      <dgm:prSet presAssocID="{9782CBA7-0D44-4E87-9DDD-3AEFAE7648B8}" presName="compNode" presStyleCnt="0"/>
      <dgm:spPr/>
    </dgm:pt>
    <dgm:pt modelId="{04F1740E-0EA1-48CF-82EC-9045D9BE4782}" type="pres">
      <dgm:prSet presAssocID="{9782CBA7-0D44-4E87-9DDD-3AEFAE7648B8}" presName="iconBgRect" presStyleLbl="bgShp" presStyleIdx="0" presStyleCnt="4"/>
      <dgm:spPr>
        <a:solidFill>
          <a:schemeClr val="accent2"/>
        </a:solidFill>
      </dgm:spPr>
    </dgm:pt>
    <dgm:pt modelId="{34010112-1CD4-41CE-93E4-7DE178315195}" type="pres">
      <dgm:prSet presAssocID="{9782CBA7-0D44-4E87-9DDD-3AEFAE7648B8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pPr rtl="1"/>
          <a:endParaRPr lang="ar-SA"/>
        </a:p>
      </dgm:t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4B7F6BD9-6764-494C-8929-1FF601D7E41E}" type="pres">
      <dgm:prSet presAssocID="{9782CBA7-0D44-4E87-9DDD-3AEFAE7648B8}" presName="spaceRect" presStyleCnt="0"/>
      <dgm:spPr/>
    </dgm:pt>
    <dgm:pt modelId="{40E78B06-FA3F-4775-9D02-6C832016F4A8}" type="pres">
      <dgm:prSet presAssocID="{9782CBA7-0D44-4E87-9DDD-3AEFAE7648B8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BF80D8D0-6B6F-4CD4-AA92-B6FC8CF9A101}" type="pres">
      <dgm:prSet presAssocID="{575F246C-C359-410D-99E8-32F8368B089D}" presName="sibTrans" presStyleCnt="0"/>
      <dgm:spPr/>
    </dgm:pt>
    <dgm:pt modelId="{740EAFA9-0B09-4E94-AD69-DE9E211F9679}" type="pres">
      <dgm:prSet presAssocID="{DB950009-CC8E-4C46-A54B-9928B5BA634E}" presName="compNode" presStyleCnt="0"/>
      <dgm:spPr/>
    </dgm:pt>
    <dgm:pt modelId="{05987B1C-2B06-419B-9F13-8BED9C3BE288}" type="pres">
      <dgm:prSet presAssocID="{DB950009-CC8E-4C46-A54B-9928B5BA634E}" presName="iconBgRect" presStyleLbl="bgShp" presStyleIdx="1" presStyleCnt="4"/>
      <dgm:spPr/>
    </dgm:pt>
    <dgm:pt modelId="{9C17C5B9-D5BA-4F6F-92BD-A5036452EBBC}" type="pres">
      <dgm:prSet presAssocID="{DB950009-CC8E-4C46-A54B-9928B5BA634E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pPr rtl="1"/>
          <a:endParaRPr lang="ar-SA"/>
        </a:p>
      </dgm:t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4309E6CC-371F-4A32-A6DB-54E054BF46B5}" type="pres">
      <dgm:prSet presAssocID="{DB950009-CC8E-4C46-A54B-9928B5BA634E}" presName="spaceRect" presStyleCnt="0"/>
      <dgm:spPr/>
    </dgm:pt>
    <dgm:pt modelId="{3133684C-5B77-48F3-B764-65AAD2460A57}" type="pres">
      <dgm:prSet presAssocID="{DB950009-CC8E-4C46-A54B-9928B5BA634E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841AFD79-B756-4A42-A756-D3866F6AE5DE}" type="pres">
      <dgm:prSet presAssocID="{CAF2BAFC-5168-4E9D-96D6-E504D8898074}" presName="sibTrans" presStyleCnt="0"/>
      <dgm:spPr/>
    </dgm:pt>
    <dgm:pt modelId="{7A360DB7-D0C3-4C2F-8ED0-B382BEDEB9E8}" type="pres">
      <dgm:prSet presAssocID="{9E0FAAEA-7D71-4E84-A0DC-612EA98772B5}" presName="compNode" presStyleCnt="0"/>
      <dgm:spPr/>
    </dgm:pt>
    <dgm:pt modelId="{CA6EE7E5-4AA0-4627-9839-4C88815A702E}" type="pres">
      <dgm:prSet presAssocID="{9E0FAAEA-7D71-4E84-A0DC-612EA98772B5}" presName="iconBgRect" presStyleLbl="bgShp" presStyleIdx="2" presStyleCnt="4"/>
      <dgm:spPr/>
    </dgm:pt>
    <dgm:pt modelId="{CF1284DF-0F88-4890-8509-07DFEAAC36E7}" type="pres">
      <dgm:prSet presAssocID="{9E0FAAEA-7D71-4E84-A0DC-612EA98772B5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pPr rtl="1"/>
          <a:endParaRPr lang="ar-SA"/>
        </a:p>
      </dgm:t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ACF96F45-D0DB-4EE8-AA57-14D95EDD0716}" type="pres">
      <dgm:prSet presAssocID="{9E0FAAEA-7D71-4E84-A0DC-612EA98772B5}" presName="spaceRect" presStyleCnt="0"/>
      <dgm:spPr/>
    </dgm:pt>
    <dgm:pt modelId="{B9FF5A38-46F5-4604-9A55-47D85145069A}" type="pres">
      <dgm:prSet presAssocID="{9E0FAAEA-7D71-4E84-A0DC-612EA98772B5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4C0DFF9B-24F5-41F4-8A86-F3DB37EB41DA}" type="pres">
      <dgm:prSet presAssocID="{689F078F-4CCC-4F78-8899-A1BAE0C5660E}" presName="sibTrans" presStyleCnt="0"/>
      <dgm:spPr/>
    </dgm:pt>
    <dgm:pt modelId="{87CFB9CD-0F00-4ADE-BA95-21E2BE58CD4E}" type="pres">
      <dgm:prSet presAssocID="{03B55FF2-80F5-427B-9256-7504C929E4AA}" presName="compNode" presStyleCnt="0"/>
      <dgm:spPr/>
    </dgm:pt>
    <dgm:pt modelId="{27065083-27A7-47D0-9652-914CB269D3B2}" type="pres">
      <dgm:prSet presAssocID="{03B55FF2-80F5-427B-9256-7504C929E4AA}" presName="iconBgRect" presStyleLbl="bgShp" presStyleIdx="3" presStyleCnt="4"/>
      <dgm:spPr/>
    </dgm:pt>
    <dgm:pt modelId="{6A14E17F-ABCB-458C-A02D-589656D65146}" type="pres">
      <dgm:prSet presAssocID="{03B55FF2-80F5-427B-9256-7504C929E4AA}" presName="iconRect" presStyleLbl="node1" presStyleIdx="3" presStyleCnt="4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pPr rtl="1"/>
          <a:endParaRPr lang="ar-SA"/>
        </a:p>
      </dgm:t>
    </dgm:pt>
    <dgm:pt modelId="{71800595-D141-40A5-AA46-F693C2E0DEFA}" type="pres">
      <dgm:prSet presAssocID="{03B55FF2-80F5-427B-9256-7504C929E4AA}" presName="spaceRect" presStyleCnt="0"/>
      <dgm:spPr/>
    </dgm:pt>
    <dgm:pt modelId="{293B5C2D-6B46-490A-9D6D-0291FD2237FB}" type="pres">
      <dgm:prSet presAssocID="{03B55FF2-80F5-427B-9256-7504C929E4AA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pPr rtl="1"/>
          <a:endParaRPr lang="ar-SA"/>
        </a:p>
      </dgm:t>
    </dgm:pt>
  </dgm:ptLst>
  <dgm:cxnLst>
    <dgm:cxn modelId="{80B2A41D-EE36-409D-93C5-5CD197788C41}" srcId="{159FC78E-5C04-47BF-92F0-6D05C4AACD1A}" destId="{03B55FF2-80F5-427B-9256-7504C929E4AA}" srcOrd="3" destOrd="0" parTransId="{8B5DD321-E8D8-4512-8DFE-B139A9F19801}" sibTransId="{493BEED9-FB63-4904-AB58-9526F5336736}"/>
    <dgm:cxn modelId="{A0F59F54-DBEC-4B9A-A9C5-B88EF86C0762}" type="presOf" srcId="{9782CBA7-0D44-4E87-9DDD-3AEFAE7648B8}" destId="{40E78B06-FA3F-4775-9D02-6C832016F4A8}" srcOrd="0" destOrd="0" presId="urn:microsoft.com/office/officeart/2018/5/layout/IconCircleLabelList"/>
    <dgm:cxn modelId="{0E9379FC-830D-4115-8994-EA0BDE35AB60}" srcId="{159FC78E-5C04-47BF-92F0-6D05C4AACD1A}" destId="{9E0FAAEA-7D71-4E84-A0DC-612EA98772B5}" srcOrd="2" destOrd="0" parTransId="{8694F139-2587-42FE-BC27-F9CE70E8B2AC}" sibTransId="{689F078F-4CCC-4F78-8899-A1BAE0C5660E}"/>
    <dgm:cxn modelId="{9041839E-841C-43B3-BD92-E4D39C090DE5}" srcId="{159FC78E-5C04-47BF-92F0-6D05C4AACD1A}" destId="{9782CBA7-0D44-4E87-9DDD-3AEFAE7648B8}" srcOrd="0" destOrd="0" parTransId="{0D1DF70D-E04E-4054-BC3D-62153038D7FA}" sibTransId="{575F246C-C359-410D-99E8-32F8368B089D}"/>
    <dgm:cxn modelId="{61ADBEF9-2F05-406B-B950-40BCF5EA23C6}" srcId="{159FC78E-5C04-47BF-92F0-6D05C4AACD1A}" destId="{DB950009-CC8E-4C46-A54B-9928B5BA634E}" srcOrd="1" destOrd="0" parTransId="{513AF622-67E4-4601-83AB-4247CA3148F9}" sibTransId="{CAF2BAFC-5168-4E9D-96D6-E504D8898074}"/>
    <dgm:cxn modelId="{66AFF812-7F93-47B2-98BF-F3161E58F1E0}" type="presOf" srcId="{159FC78E-5C04-47BF-92F0-6D05C4AACD1A}" destId="{48F80FF4-7760-4E65-A582-3A5925FBDBE0}" srcOrd="0" destOrd="0" presId="urn:microsoft.com/office/officeart/2018/5/layout/IconCircleLabelList"/>
    <dgm:cxn modelId="{F97009A4-5A86-4C35-991C-B7A8709913F5}" type="presOf" srcId="{03B55FF2-80F5-427B-9256-7504C929E4AA}" destId="{293B5C2D-6B46-490A-9D6D-0291FD2237FB}" srcOrd="0" destOrd="0" presId="urn:microsoft.com/office/officeart/2018/5/layout/IconCircleLabelList"/>
    <dgm:cxn modelId="{0FAEEBAA-2DE2-4EBD-A63C-C733DDDDE1A8}" type="presOf" srcId="{DB950009-CC8E-4C46-A54B-9928B5BA634E}" destId="{3133684C-5B77-48F3-B764-65AAD2460A57}" srcOrd="0" destOrd="0" presId="urn:microsoft.com/office/officeart/2018/5/layout/IconCircleLabelList"/>
    <dgm:cxn modelId="{41EF95A0-B957-44C7-94D6-336E8EDDC456}" type="presOf" srcId="{9E0FAAEA-7D71-4E84-A0DC-612EA98772B5}" destId="{B9FF5A38-46F5-4604-9A55-47D85145069A}" srcOrd="0" destOrd="0" presId="urn:microsoft.com/office/officeart/2018/5/layout/IconCircleLabelList"/>
    <dgm:cxn modelId="{9DF454A6-915E-474D-A020-2974D2326739}" type="presParOf" srcId="{48F80FF4-7760-4E65-A582-3A5925FBDBE0}" destId="{005EA84D-14E7-41AD-9E7C-D9AD2AA0275F}" srcOrd="0" destOrd="0" presId="urn:microsoft.com/office/officeart/2018/5/layout/IconCircleLabelList"/>
    <dgm:cxn modelId="{0C3F3FD9-9A76-4307-A093-D79E107C6767}" type="presParOf" srcId="{005EA84D-14E7-41AD-9E7C-D9AD2AA0275F}" destId="{04F1740E-0EA1-48CF-82EC-9045D9BE4782}" srcOrd="0" destOrd="0" presId="urn:microsoft.com/office/officeart/2018/5/layout/IconCircleLabelList"/>
    <dgm:cxn modelId="{C90913EE-2F87-47F4-A699-0F9119B7349C}" type="presParOf" srcId="{005EA84D-14E7-41AD-9E7C-D9AD2AA0275F}" destId="{34010112-1CD4-41CE-93E4-7DE178315195}" srcOrd="1" destOrd="0" presId="urn:microsoft.com/office/officeart/2018/5/layout/IconCircleLabelList"/>
    <dgm:cxn modelId="{BF265421-67B4-4571-A60D-1EC9228115F0}" type="presParOf" srcId="{005EA84D-14E7-41AD-9E7C-D9AD2AA0275F}" destId="{4B7F6BD9-6764-494C-8929-1FF601D7E41E}" srcOrd="2" destOrd="0" presId="urn:microsoft.com/office/officeart/2018/5/layout/IconCircleLabelList"/>
    <dgm:cxn modelId="{3BBD0261-54C7-4F3A-8F45-6EB2933E7DC4}" type="presParOf" srcId="{005EA84D-14E7-41AD-9E7C-D9AD2AA0275F}" destId="{40E78B06-FA3F-4775-9D02-6C832016F4A8}" srcOrd="3" destOrd="0" presId="urn:microsoft.com/office/officeart/2018/5/layout/IconCircleLabelList"/>
    <dgm:cxn modelId="{BB0D93B6-C196-44BA-A93E-D800CDC6F93D}" type="presParOf" srcId="{48F80FF4-7760-4E65-A582-3A5925FBDBE0}" destId="{BF80D8D0-6B6F-4CD4-AA92-B6FC8CF9A101}" srcOrd="1" destOrd="0" presId="urn:microsoft.com/office/officeart/2018/5/layout/IconCircleLabelList"/>
    <dgm:cxn modelId="{51E4320D-3976-4E10-AC5B-62C240E57C6B}" type="presParOf" srcId="{48F80FF4-7760-4E65-A582-3A5925FBDBE0}" destId="{740EAFA9-0B09-4E94-AD69-DE9E211F9679}" srcOrd="2" destOrd="0" presId="urn:microsoft.com/office/officeart/2018/5/layout/IconCircleLabelList"/>
    <dgm:cxn modelId="{9B5AB346-8FC0-40E4-904B-97A82E11A2B0}" type="presParOf" srcId="{740EAFA9-0B09-4E94-AD69-DE9E211F9679}" destId="{05987B1C-2B06-419B-9F13-8BED9C3BE288}" srcOrd="0" destOrd="0" presId="urn:microsoft.com/office/officeart/2018/5/layout/IconCircleLabelList"/>
    <dgm:cxn modelId="{4788CA85-3BBB-49CD-AEDA-E4DD8867D452}" type="presParOf" srcId="{740EAFA9-0B09-4E94-AD69-DE9E211F9679}" destId="{9C17C5B9-D5BA-4F6F-92BD-A5036452EBBC}" srcOrd="1" destOrd="0" presId="urn:microsoft.com/office/officeart/2018/5/layout/IconCircleLabelList"/>
    <dgm:cxn modelId="{1EDBEBBE-FAB5-45EA-8554-D72AD9FCDFC3}" type="presParOf" srcId="{740EAFA9-0B09-4E94-AD69-DE9E211F9679}" destId="{4309E6CC-371F-4A32-A6DB-54E054BF46B5}" srcOrd="2" destOrd="0" presId="urn:microsoft.com/office/officeart/2018/5/layout/IconCircleLabelList"/>
    <dgm:cxn modelId="{B09F478B-CE14-4F81-A11F-FACF5DDF65DB}" type="presParOf" srcId="{740EAFA9-0B09-4E94-AD69-DE9E211F9679}" destId="{3133684C-5B77-48F3-B764-65AAD2460A57}" srcOrd="3" destOrd="0" presId="urn:microsoft.com/office/officeart/2018/5/layout/IconCircleLabelList"/>
    <dgm:cxn modelId="{DE67D27D-E1D5-4AC3-A737-08CD3067D73C}" type="presParOf" srcId="{48F80FF4-7760-4E65-A582-3A5925FBDBE0}" destId="{841AFD79-B756-4A42-A756-D3866F6AE5DE}" srcOrd="3" destOrd="0" presId="urn:microsoft.com/office/officeart/2018/5/layout/IconCircleLabelList"/>
    <dgm:cxn modelId="{AA8654F5-BC2F-4734-BA70-516CB1BB9936}" type="presParOf" srcId="{48F80FF4-7760-4E65-A582-3A5925FBDBE0}" destId="{7A360DB7-D0C3-4C2F-8ED0-B382BEDEB9E8}" srcOrd="4" destOrd="0" presId="urn:microsoft.com/office/officeart/2018/5/layout/IconCircleLabelList"/>
    <dgm:cxn modelId="{3A937E82-D4A6-4B7B-9CCF-D741CBC31D85}" type="presParOf" srcId="{7A360DB7-D0C3-4C2F-8ED0-B382BEDEB9E8}" destId="{CA6EE7E5-4AA0-4627-9839-4C88815A702E}" srcOrd="0" destOrd="0" presId="urn:microsoft.com/office/officeart/2018/5/layout/IconCircleLabelList"/>
    <dgm:cxn modelId="{3FF69B9D-E783-44AB-AEBE-AAE81CCAFBEE}" type="presParOf" srcId="{7A360DB7-D0C3-4C2F-8ED0-B382BEDEB9E8}" destId="{CF1284DF-0F88-4890-8509-07DFEAAC36E7}" srcOrd="1" destOrd="0" presId="urn:microsoft.com/office/officeart/2018/5/layout/IconCircleLabelList"/>
    <dgm:cxn modelId="{CEA35AFE-0672-4763-ADBE-AE65F955A1C0}" type="presParOf" srcId="{7A360DB7-D0C3-4C2F-8ED0-B382BEDEB9E8}" destId="{ACF96F45-D0DB-4EE8-AA57-14D95EDD0716}" srcOrd="2" destOrd="0" presId="urn:microsoft.com/office/officeart/2018/5/layout/IconCircleLabelList"/>
    <dgm:cxn modelId="{C6FAA401-DF11-492F-89B2-4417004060DE}" type="presParOf" srcId="{7A360DB7-D0C3-4C2F-8ED0-B382BEDEB9E8}" destId="{B9FF5A38-46F5-4604-9A55-47D85145069A}" srcOrd="3" destOrd="0" presId="urn:microsoft.com/office/officeart/2018/5/layout/IconCircleLabelList"/>
    <dgm:cxn modelId="{241D4058-46E7-4DA8-813E-46577A539126}" type="presParOf" srcId="{48F80FF4-7760-4E65-A582-3A5925FBDBE0}" destId="{4C0DFF9B-24F5-41F4-8A86-F3DB37EB41DA}" srcOrd="5" destOrd="0" presId="urn:microsoft.com/office/officeart/2018/5/layout/IconCircleLabelList"/>
    <dgm:cxn modelId="{7C0B0B18-94BF-4A04-AC3A-52C5D9D91D6B}" type="presParOf" srcId="{48F80FF4-7760-4E65-A582-3A5925FBDBE0}" destId="{87CFB9CD-0F00-4ADE-BA95-21E2BE58CD4E}" srcOrd="6" destOrd="0" presId="urn:microsoft.com/office/officeart/2018/5/layout/IconCircleLabelList"/>
    <dgm:cxn modelId="{D7321A0F-CB7E-413F-A62A-212794BC8162}" type="presParOf" srcId="{87CFB9CD-0F00-4ADE-BA95-21E2BE58CD4E}" destId="{27065083-27A7-47D0-9652-914CB269D3B2}" srcOrd="0" destOrd="0" presId="urn:microsoft.com/office/officeart/2018/5/layout/IconCircleLabelList"/>
    <dgm:cxn modelId="{4DA2FB55-07EC-42DC-BDA1-C11A9EF347A9}" type="presParOf" srcId="{87CFB9CD-0F00-4ADE-BA95-21E2BE58CD4E}" destId="{6A14E17F-ABCB-458C-A02D-589656D65146}" srcOrd="1" destOrd="0" presId="urn:microsoft.com/office/officeart/2018/5/layout/IconCircleLabelList"/>
    <dgm:cxn modelId="{B82E8B4C-86A2-47BA-A9EE-A5467531F901}" type="presParOf" srcId="{87CFB9CD-0F00-4ADE-BA95-21E2BE58CD4E}" destId="{71800595-D141-40A5-AA46-F693C2E0DEFA}" srcOrd="2" destOrd="0" presId="urn:microsoft.com/office/officeart/2018/5/layout/IconCircleLabelList"/>
    <dgm:cxn modelId="{D2C5A1C7-8475-4FCA-A526-995C4C6012D7}" type="presParOf" srcId="{87CFB9CD-0F00-4ADE-BA95-21E2BE58CD4E}" destId="{293B5C2D-6B46-490A-9D6D-0291FD2237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1740E-0EA1-48CF-82EC-9045D9BE4782}">
      <dsp:nvSpPr>
        <dsp:cNvPr id="0" name=""/>
        <dsp:cNvSpPr/>
      </dsp:nvSpPr>
      <dsp:spPr>
        <a:xfrm>
          <a:off x="862601" y="365217"/>
          <a:ext cx="1259299" cy="125929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010112-1CD4-41CE-93E4-7DE178315195}">
      <dsp:nvSpPr>
        <dsp:cNvPr id="0" name=""/>
        <dsp:cNvSpPr/>
      </dsp:nvSpPr>
      <dsp:spPr>
        <a:xfrm>
          <a:off x="1130976" y="633592"/>
          <a:ext cx="722548" cy="722548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E78B06-FA3F-4775-9D02-6C832016F4A8}">
      <dsp:nvSpPr>
        <dsp:cNvPr id="0" name=""/>
        <dsp:cNvSpPr/>
      </dsp:nvSpPr>
      <dsp:spPr>
        <a:xfrm>
          <a:off x="460038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800" kern="1200" cap="none" dirty="0"/>
            <a:t>Customize The Application (Roles</a:t>
          </a:r>
          <a:r>
            <a:rPr lang="en-US" sz="1800" kern="1200" cap="none" dirty="0" smtClean="0"/>
            <a:t>)</a:t>
          </a:r>
          <a:endParaRPr lang="en-US" sz="1800" kern="1200" cap="none" dirty="0"/>
        </a:p>
      </dsp:txBody>
      <dsp:txXfrm>
        <a:off x="460038" y="2016757"/>
        <a:ext cx="2064425" cy="720000"/>
      </dsp:txXfrm>
    </dsp:sp>
    <dsp:sp modelId="{05987B1C-2B06-419B-9F13-8BED9C3BE288}">
      <dsp:nvSpPr>
        <dsp:cNvPr id="0" name=""/>
        <dsp:cNvSpPr/>
      </dsp:nvSpPr>
      <dsp:spPr>
        <a:xfrm>
          <a:off x="3288300" y="365217"/>
          <a:ext cx="1259299" cy="12592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17C5B9-D5BA-4F6F-92BD-A5036452EBBC}">
      <dsp:nvSpPr>
        <dsp:cNvPr id="0" name=""/>
        <dsp:cNvSpPr/>
      </dsp:nvSpPr>
      <dsp:spPr>
        <a:xfrm>
          <a:off x="3556675" y="633592"/>
          <a:ext cx="722548" cy="722548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3684C-5B77-48F3-B764-65AAD2460A57}">
      <dsp:nvSpPr>
        <dsp:cNvPr id="0" name=""/>
        <dsp:cNvSpPr/>
      </dsp:nvSpPr>
      <dsp:spPr>
        <a:xfrm>
          <a:off x="2885737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800" kern="1200" cap="none" dirty="0"/>
            <a:t>Reflect The Operation Status (Map Filters</a:t>
          </a:r>
          <a:r>
            <a:rPr lang="en-US" sz="1800" kern="1200" cap="none" dirty="0" smtClean="0"/>
            <a:t>)</a:t>
          </a:r>
          <a:endParaRPr lang="en-US" sz="1800" kern="1200" cap="none" dirty="0"/>
        </a:p>
      </dsp:txBody>
      <dsp:txXfrm>
        <a:off x="2885737" y="2016757"/>
        <a:ext cx="2064425" cy="720000"/>
      </dsp:txXfrm>
    </dsp:sp>
    <dsp:sp modelId="{CA6EE7E5-4AA0-4627-9839-4C88815A702E}">
      <dsp:nvSpPr>
        <dsp:cNvPr id="0" name=""/>
        <dsp:cNvSpPr/>
      </dsp:nvSpPr>
      <dsp:spPr>
        <a:xfrm>
          <a:off x="5714000" y="365217"/>
          <a:ext cx="1259299" cy="125929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284DF-0F88-4890-8509-07DFEAAC36E7}">
      <dsp:nvSpPr>
        <dsp:cNvPr id="0" name=""/>
        <dsp:cNvSpPr/>
      </dsp:nvSpPr>
      <dsp:spPr>
        <a:xfrm>
          <a:off x="5982375" y="633592"/>
          <a:ext cx="722548" cy="722548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F5A38-46F5-4604-9A55-47D85145069A}">
      <dsp:nvSpPr>
        <dsp:cNvPr id="0" name=""/>
        <dsp:cNvSpPr/>
      </dsp:nvSpPr>
      <dsp:spPr>
        <a:xfrm>
          <a:off x="5311437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800" kern="1200" cap="none" dirty="0"/>
            <a:t>Improve Updates (Estimated End Date</a:t>
          </a:r>
          <a:r>
            <a:rPr lang="en-US" sz="1800" kern="1200" cap="none" dirty="0" smtClean="0"/>
            <a:t>)</a:t>
          </a:r>
          <a:endParaRPr lang="en-US" sz="1800" kern="1200" cap="none" dirty="0"/>
        </a:p>
      </dsp:txBody>
      <dsp:txXfrm>
        <a:off x="5311437" y="2016757"/>
        <a:ext cx="2064425" cy="720000"/>
      </dsp:txXfrm>
    </dsp:sp>
    <dsp:sp modelId="{27065083-27A7-47D0-9652-914CB269D3B2}">
      <dsp:nvSpPr>
        <dsp:cNvPr id="0" name=""/>
        <dsp:cNvSpPr/>
      </dsp:nvSpPr>
      <dsp:spPr>
        <a:xfrm>
          <a:off x="8139699" y="365217"/>
          <a:ext cx="1259299" cy="12592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14E17F-ABCB-458C-A02D-589656D65146}">
      <dsp:nvSpPr>
        <dsp:cNvPr id="0" name=""/>
        <dsp:cNvSpPr/>
      </dsp:nvSpPr>
      <dsp:spPr>
        <a:xfrm>
          <a:off x="8408074" y="633592"/>
          <a:ext cx="722548" cy="722548"/>
        </a:xfrm>
        <a:prstGeom prst="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3B5C2D-6B46-490A-9D6D-0291FD2237FB}">
      <dsp:nvSpPr>
        <dsp:cNvPr id="0" name=""/>
        <dsp:cNvSpPr/>
      </dsp:nvSpPr>
      <dsp:spPr>
        <a:xfrm>
          <a:off x="7737136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Known Info</a:t>
          </a:r>
        </a:p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(Change Icon Color)</a:t>
          </a:r>
          <a:endParaRPr lang="ar-SA" sz="1800" kern="1200" dirty="0"/>
        </a:p>
      </dsp:txBody>
      <dsp:txXfrm>
        <a:off x="7737136" y="2016757"/>
        <a:ext cx="206442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77CCD-889E-416A-9A41-6397D05C6655}" type="datetimeFigureOut">
              <a:rPr lang="en-US" smtClean="0"/>
              <a:t>12/16/2019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89C95-322C-4C6B-B4B9-33324CBAE0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2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97151-F87C-422C-BCD7-0350D1BA2B9E}" type="datetime1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2019 -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5DFAC-B63B-4662-ACDA-EE2BA1CC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71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FF30-D946-47F2-888E-DDEDE889B002}" type="datetime1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2019 -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5DFAC-B63B-4662-ACDA-EE2BA1CC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90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0870A-AFD7-4C05-8291-FE3606E493CC}" type="datetime1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2019 -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5DFAC-B63B-4662-ACDA-EE2BA1CC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14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7CE25-FD5E-4711-AEB6-84F4D9263171}" type="datetime1">
              <a:rPr lang="en-US" smtClean="0"/>
              <a:t>12/16/2019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2019 - IOS Team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5DFAC-B63B-4662-ACDA-EE2BA1CC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56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F970-A9D3-41C0-8F85-9898C376B52C}" type="datetime1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2019 -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5DFAC-B63B-4662-ACDA-EE2BA1CC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8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149CC-E2AB-43BA-9E70-CC1612B8BE1D}" type="datetime1">
              <a:rPr lang="en-US" smtClean="0"/>
              <a:t>12/16/2019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2019 - IOS Team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5DFAC-B63B-4662-ACDA-EE2BA1CC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03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3873-06F8-4426-A395-2AB34B36C45D}" type="datetime1">
              <a:rPr lang="en-US" smtClean="0"/>
              <a:t>12/16/2019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2019 - IOS Team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5DFAC-B63B-4662-ACDA-EE2BA1CCB47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542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E10D5-888B-42FA-BDDC-36C4313EC819}" type="datetime1">
              <a:rPr lang="en-US" smtClean="0"/>
              <a:t>12/16/2019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2019 - IOS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5DFAC-B63B-4662-ACDA-EE2BA1CC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65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4F040-41AF-4AE2-8E93-1811F46DC650}" type="datetime1">
              <a:rPr lang="en-US" smtClean="0"/>
              <a:t>12/16/2019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2019 - IOS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5DFAC-B63B-4662-ACDA-EE2BA1CC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0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65CF-98FA-4561-8705-6FAFBA2910FC}" type="datetime1">
              <a:rPr lang="en-US" smtClean="0"/>
              <a:t>12/16/2019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Capstone Project 2019 - IOS Team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5DFAC-B63B-4662-ACDA-EE2BA1CC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90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2F55666-3CF5-4BDF-BAF3-4C96673C791A}" type="datetime1">
              <a:rPr lang="en-US" smtClean="0"/>
              <a:t>12/16/2019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Capstone Project 2019 - IOS Team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5DFAC-B63B-4662-ACDA-EE2BA1CC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9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1995A60-5799-41D8-B1F4-CF605E9615AB}" type="datetime1">
              <a:rPr lang="en-US" smtClean="0"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Capstone Project 2019 - IOS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53D5DFAC-B63B-4662-ACDA-EE2BA1CC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33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9.sv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eg"/><Relationship Id="rId1" Type="http://schemas.microsoft.com/office/2007/relationships/media" Target="../media/media1.mpe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microsoft.com/office/2007/relationships/hdphoto" Target="../media/hdphoto1.wdp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9.jpg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3.png"/><Relationship Id="rId1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FE7EEF-0D01-440E-BE47-4D9442137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386744"/>
            <a:ext cx="5928358" cy="1645920"/>
          </a:xfrm>
        </p:spPr>
        <p:txBody>
          <a:bodyPr>
            <a:normAutofit/>
          </a:bodyPr>
          <a:lstStyle/>
          <a:p>
            <a:r>
              <a:rPr lang="en-US"/>
              <a:t>JD Driver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5CAE0E-4008-442E-934A-EA9A89663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352544"/>
            <a:ext cx="5928358" cy="1239894"/>
          </a:xfrm>
        </p:spPr>
        <p:txBody>
          <a:bodyPr>
            <a:normAutofit/>
          </a:bodyPr>
          <a:lstStyle/>
          <a:p>
            <a:r>
              <a:rPr lang="en-US"/>
              <a:t>Capstone Project 2019</a:t>
            </a:r>
          </a:p>
          <a:p>
            <a:r>
              <a:rPr lang="en-US"/>
              <a:t>IOS Team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DEB8BBD7-6C20-4DEB-933A-EA0DAAD6A1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37702" y="0"/>
            <a:ext cx="465429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صورة 10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4737764-42AC-466A-9A68-F5CE01C05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782" y="1652061"/>
            <a:ext cx="3374138" cy="32391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81BFCB13-5807-44DB-80FD-D836F3E4B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2" y="6147575"/>
            <a:ext cx="1421098" cy="4052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FAF81555-0548-4FFF-A325-B89F8ADE0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222" y="5926311"/>
            <a:ext cx="930172" cy="6224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14A0C8DF-0C3D-4B2C-B99F-ABE0DE631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626" y="5739246"/>
            <a:ext cx="1993138" cy="99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3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727CD0-8090-43A7-887C-C854B3A0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599" y="4892040"/>
            <a:ext cx="7729728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cap="none" dirty="0"/>
              <a:t>To The Fields…With JD Driver</a:t>
            </a:r>
          </a:p>
        </p:txBody>
      </p:sp>
      <p:pic>
        <p:nvPicPr>
          <p:cNvPr id="6" name="صورة 2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xmlns="" id="{D6FF31E6-1E2B-4E6D-933F-83C509B40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5"/>
          <a:stretch/>
        </p:blipFill>
        <p:spPr>
          <a:xfrm flipH="1">
            <a:off x="20" y="10"/>
            <a:ext cx="12191980" cy="4571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9A68C63-1290-4E77-90A1-CDAE3E337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0200" y="6236208"/>
            <a:ext cx="5901189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Capstone Project 2019 - IOS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683A746-2D55-4CBA-8C08-58334205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3D5DFAC-B63B-4662-ACDA-EE2BA1CCB470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10" name="Graphic 9" descr="Taxi">
            <a:extLst>
              <a:ext uri="{FF2B5EF4-FFF2-40B4-BE49-F238E27FC236}">
                <a16:creationId xmlns:a16="http://schemas.microsoft.com/office/drawing/2014/main" xmlns="" id="{9D76B7FB-6F40-4FFB-9F15-D742BCA654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028923" y="3159120"/>
            <a:ext cx="722413" cy="722413"/>
          </a:xfrm>
          <a:prstGeom prst="rect">
            <a:avLst/>
          </a:prstGeom>
          <a:effectLst>
            <a:glow rad="101600">
              <a:schemeClr val="bg1">
                <a:lumMod val="65000"/>
                <a:alpha val="60000"/>
              </a:schemeClr>
            </a:glow>
          </a:effectLst>
          <a:scene3d>
            <a:camera prst="perspectiveHeroicExtremeRightFacing"/>
            <a:lightRig rig="threePt" dir="t"/>
          </a:scene3d>
        </p:spPr>
      </p:pic>
      <p:pic>
        <p:nvPicPr>
          <p:cNvPr id="16" name="Graphic 15" descr="Corn">
            <a:extLst>
              <a:ext uri="{FF2B5EF4-FFF2-40B4-BE49-F238E27FC236}">
                <a16:creationId xmlns:a16="http://schemas.microsoft.com/office/drawing/2014/main" xmlns="" id="{299C80FB-6BBA-4824-B1AF-D9E9E4F744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349836" y="148556"/>
            <a:ext cx="722413" cy="722413"/>
          </a:xfrm>
          <a:prstGeom prst="rect">
            <a:avLst/>
          </a:prstGeom>
          <a:effectLst>
            <a:glow rad="101600">
              <a:schemeClr val="bg1">
                <a:lumMod val="65000"/>
                <a:alpha val="60000"/>
              </a:schemeClr>
            </a:glow>
          </a:effectLst>
        </p:spPr>
      </p:pic>
      <p:pic>
        <p:nvPicPr>
          <p:cNvPr id="20" name="Graphic 19" descr="Plant">
            <a:extLst>
              <a:ext uri="{FF2B5EF4-FFF2-40B4-BE49-F238E27FC236}">
                <a16:creationId xmlns:a16="http://schemas.microsoft.com/office/drawing/2014/main" xmlns="" id="{1A4EB975-8A9B-445B-A5D4-325262D3DF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0689" y="1970041"/>
            <a:ext cx="927820" cy="927820"/>
          </a:xfrm>
          <a:prstGeom prst="rect">
            <a:avLst/>
          </a:prstGeom>
          <a:effectLst>
            <a:glow rad="101600">
              <a:schemeClr val="bg1">
                <a:lumMod val="65000"/>
                <a:alpha val="60000"/>
              </a:schemeClr>
            </a:glow>
          </a:effectLst>
        </p:spPr>
      </p:pic>
      <p:pic>
        <p:nvPicPr>
          <p:cNvPr id="24" name="Graphic 23" descr="Tractor">
            <a:extLst>
              <a:ext uri="{FF2B5EF4-FFF2-40B4-BE49-F238E27FC236}">
                <a16:creationId xmlns:a16="http://schemas.microsoft.com/office/drawing/2014/main" xmlns="" id="{C00221FA-7E83-48FC-AD4D-7F576E6B837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84450" y="1970041"/>
            <a:ext cx="927820" cy="927820"/>
          </a:xfrm>
          <a:prstGeom prst="rect">
            <a:avLst/>
          </a:prstGeom>
          <a:effectLst>
            <a:glow rad="101600">
              <a:schemeClr val="bg1">
                <a:lumMod val="65000"/>
                <a:alpha val="60000"/>
              </a:schemeClr>
            </a:glow>
          </a:effectLst>
        </p:spPr>
      </p:pic>
      <p:pic>
        <p:nvPicPr>
          <p:cNvPr id="22" name="Graphic 21" descr="Irritant">
            <a:extLst>
              <a:ext uri="{FF2B5EF4-FFF2-40B4-BE49-F238E27FC236}">
                <a16:creationId xmlns:a16="http://schemas.microsoft.com/office/drawing/2014/main" xmlns="" id="{2E8F131D-9DDC-4CE9-B8AD-A5FC7BE5BA2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386825" y="2072630"/>
            <a:ext cx="426750" cy="426750"/>
          </a:xfrm>
          <a:prstGeom prst="rect">
            <a:avLst/>
          </a:prstGeom>
        </p:spPr>
      </p:pic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xmlns="" id="{B476CF81-126B-4A0A-8CB7-605DD51C67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4888992" y="1014984"/>
            <a:ext cx="2414016" cy="2414016"/>
          </a:xfrm>
          <a:prstGeom prst="rect">
            <a:avLst/>
          </a:prstGeom>
          <a:effectLst>
            <a:glow rad="101600">
              <a:schemeClr val="bg1">
                <a:lumMod val="6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7605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643B6E-B6C0-4C6A-BE4F-D19FD839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cap="none" dirty="0">
                <a:solidFill>
                  <a:srgbClr val="262626"/>
                </a:solidFill>
              </a:rPr>
              <a:t>(1)</a:t>
            </a:r>
            <a:br>
              <a:rPr lang="en-US" sz="3800" cap="none" dirty="0">
                <a:solidFill>
                  <a:srgbClr val="262626"/>
                </a:solidFill>
              </a:rPr>
            </a:br>
            <a:r>
              <a:rPr lang="en-US" sz="3800" cap="none" dirty="0">
                <a:solidFill>
                  <a:srgbClr val="262626"/>
                </a:solidFill>
              </a:rPr>
              <a:t>Get Nearby Fields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EB8BBD7-6C20-4DEB-933A-EA0DAAD6A1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37702" y="0"/>
            <a:ext cx="465429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صورة 9">
            <a:extLst>
              <a:ext uri="{FF2B5EF4-FFF2-40B4-BE49-F238E27FC236}">
                <a16:creationId xmlns:a16="http://schemas.microsoft.com/office/drawing/2014/main" xmlns="" id="{46C82B73-5361-4967-BFEE-4F9BB17DF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782" y="1652061"/>
            <a:ext cx="3374138" cy="3239172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xmlns="" id="{363026A2-DC3E-4B5D-8F02-FBE48A123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1440542"/>
            <a:ext cx="11887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8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887ABF0-6849-49A3-96F3-C4DBCC90A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2019 - IOS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2009550-F315-49B0-8DD0-3A5778BC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5DFAC-B63B-4662-ACDA-EE2BA1CCB470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6360AD0-B359-4177-9430-49D341491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95" y="274320"/>
            <a:ext cx="9794411" cy="5852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مجموعة 8"/>
          <p:cNvGrpSpPr/>
          <p:nvPr/>
        </p:nvGrpSpPr>
        <p:grpSpPr>
          <a:xfrm>
            <a:off x="5897880" y="1432560"/>
            <a:ext cx="2819400" cy="1264920"/>
            <a:chOff x="5897880" y="1432560"/>
            <a:chExt cx="2819400" cy="1264920"/>
          </a:xfrm>
        </p:grpSpPr>
        <p:sp>
          <p:nvSpPr>
            <p:cNvPr id="7" name="وسيلة شرح بيضاوية 6"/>
            <p:cNvSpPr/>
            <p:nvPr/>
          </p:nvSpPr>
          <p:spPr>
            <a:xfrm>
              <a:off x="5897880" y="1432560"/>
              <a:ext cx="2819400" cy="1143000"/>
            </a:xfrm>
            <a:prstGeom prst="wedgeEllipseCallout">
              <a:avLst/>
            </a:prstGeom>
            <a:solidFill>
              <a:schemeClr val="bg1">
                <a:alpha val="53000"/>
              </a:schemeClr>
            </a:solidFill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8" name="مربع نص 7"/>
            <p:cNvSpPr txBox="1"/>
            <p:nvPr/>
          </p:nvSpPr>
          <p:spPr>
            <a:xfrm>
              <a:off x="6096000" y="1743373"/>
              <a:ext cx="2514600" cy="95410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dirty="0" smtClean="0"/>
                <a:t>Bob is here ;)</a:t>
              </a:r>
            </a:p>
            <a:p>
              <a:pPr algn="ctr"/>
              <a:endParaRPr lang="ar-SA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065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643B6E-B6C0-4C6A-BE4F-D19FD839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cap="none" dirty="0">
                <a:solidFill>
                  <a:srgbClr val="262626"/>
                </a:solidFill>
              </a:rPr>
              <a:t>(2)</a:t>
            </a:r>
            <a:br>
              <a:rPr lang="en-US" sz="3800" cap="none" dirty="0">
                <a:solidFill>
                  <a:srgbClr val="262626"/>
                </a:solidFill>
              </a:rPr>
            </a:br>
            <a:r>
              <a:rPr lang="en-US" sz="3800" cap="none" dirty="0">
                <a:solidFill>
                  <a:srgbClr val="262626"/>
                </a:solidFill>
              </a:rPr>
              <a:t>Get Machine Alerts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EB8BBD7-6C20-4DEB-933A-EA0DAAD6A1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37702" y="0"/>
            <a:ext cx="465429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صورة 9">
            <a:extLst>
              <a:ext uri="{FF2B5EF4-FFF2-40B4-BE49-F238E27FC236}">
                <a16:creationId xmlns:a16="http://schemas.microsoft.com/office/drawing/2014/main" xmlns="" id="{46C82B73-5361-4967-BFEE-4F9BB17DF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782" y="1652061"/>
            <a:ext cx="3374138" cy="3239172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xmlns="" id="{363026A2-DC3E-4B5D-8F02-FBE48A123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46" y="1652061"/>
            <a:ext cx="1097280" cy="1097280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xmlns="" id="{1A5D0FFE-8C5E-4B63-B1FB-E12F56EA5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3848" y="1475999"/>
            <a:ext cx="998072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4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887ABF0-6849-49A3-96F3-C4DBCC90A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2019 - IOS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2009550-F315-49B0-8DD0-3A5778BC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5DFAC-B63B-4662-ACDA-EE2BA1CCB470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 descr="A picture containing text, green, table, monitor&#10;&#10;Description automatically generated">
            <a:extLst>
              <a:ext uri="{FF2B5EF4-FFF2-40B4-BE49-F238E27FC236}">
                <a16:creationId xmlns:a16="http://schemas.microsoft.com/office/drawing/2014/main" xmlns="" id="{E508C44F-040B-4D47-9EF6-FEE0B6298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18" y="272374"/>
            <a:ext cx="9725163" cy="5852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3523095-20F1-45EC-A9BD-D0E68D170E16}"/>
              </a:ext>
            </a:extLst>
          </p:cNvPr>
          <p:cNvSpPr txBox="1"/>
          <p:nvPr/>
        </p:nvSpPr>
        <p:spPr>
          <a:xfrm>
            <a:off x="4127240" y="2248677"/>
            <a:ext cx="4926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Let’s Try It Out !</a:t>
            </a:r>
          </a:p>
        </p:txBody>
      </p:sp>
    </p:spTree>
    <p:extLst>
      <p:ext uri="{BB962C8B-B14F-4D97-AF65-F5344CB8AC3E}">
        <p14:creationId xmlns:p14="http://schemas.microsoft.com/office/powerpoint/2010/main" val="390392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887ABF0-6849-49A3-96F3-C4DBCC90A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2019 - IOS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2009550-F315-49B0-8DD0-3A5778BC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5DFAC-B63B-4662-ACDA-EE2BA1CCB470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xmlns="" id="{AEBB998F-2649-45DB-A44F-198696C1A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5" y="301752"/>
            <a:ext cx="9685750" cy="5852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181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643B6E-B6C0-4C6A-BE4F-D19FD839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cap="none" dirty="0">
                <a:solidFill>
                  <a:srgbClr val="262626"/>
                </a:solidFill>
              </a:rPr>
              <a:t>(3)</a:t>
            </a:r>
            <a:br>
              <a:rPr lang="en-US" sz="3800" cap="none" dirty="0">
                <a:solidFill>
                  <a:srgbClr val="262626"/>
                </a:solidFill>
              </a:rPr>
            </a:br>
            <a:r>
              <a:rPr lang="en-US" sz="3800" cap="none" dirty="0">
                <a:solidFill>
                  <a:srgbClr val="262626"/>
                </a:solidFill>
              </a:rPr>
              <a:t>Get Field Flags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EB8BBD7-6C20-4DEB-933A-EA0DAAD6A1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37702" y="0"/>
            <a:ext cx="465429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صورة 9">
            <a:extLst>
              <a:ext uri="{FF2B5EF4-FFF2-40B4-BE49-F238E27FC236}">
                <a16:creationId xmlns:a16="http://schemas.microsoft.com/office/drawing/2014/main" xmlns="" id="{46C82B73-5361-4967-BFEE-4F9BB17DF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782" y="1652061"/>
            <a:ext cx="3374138" cy="3239172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xmlns="" id="{363026A2-DC3E-4B5D-8F02-FBE48A123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46" y="1652061"/>
            <a:ext cx="1097280" cy="1097280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xmlns="" id="{1A5D0FFE-8C5E-4B63-B1FB-E12F56EA5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3848" y="1475999"/>
            <a:ext cx="998072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9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2CE20F7A-BAA8-4DFA-96AB-E6F838084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048" y="274320"/>
            <a:ext cx="9713904" cy="5852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887ABF0-6849-49A3-96F3-C4DBCC90A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2019 - IOS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2009550-F315-49B0-8DD0-3A5778BC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5DFAC-B63B-4662-ACDA-EE2BA1CCB470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3523095-20F1-45EC-A9BD-D0E68D170E16}"/>
              </a:ext>
            </a:extLst>
          </p:cNvPr>
          <p:cNvSpPr txBox="1"/>
          <p:nvPr/>
        </p:nvSpPr>
        <p:spPr>
          <a:xfrm>
            <a:off x="4127240" y="2248677"/>
            <a:ext cx="4926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Let’s Try It Out !</a:t>
            </a:r>
          </a:p>
        </p:txBody>
      </p:sp>
    </p:spTree>
    <p:extLst>
      <p:ext uri="{BB962C8B-B14F-4D97-AF65-F5344CB8AC3E}">
        <p14:creationId xmlns:p14="http://schemas.microsoft.com/office/powerpoint/2010/main" val="313589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887ABF0-6849-49A3-96F3-C4DBCC90A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2019 - IOS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2009550-F315-49B0-8DD0-3A5778BC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5DFAC-B63B-4662-ACDA-EE2BA1CCB470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xmlns="" id="{BD7C78D9-61BC-4940-B8AE-756FDD89B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048" y="301752"/>
            <a:ext cx="9713904" cy="5852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803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643B6E-B6C0-4C6A-BE4F-D19FD839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cap="none" dirty="0">
                <a:solidFill>
                  <a:srgbClr val="262626"/>
                </a:solidFill>
              </a:rPr>
              <a:t>(4)</a:t>
            </a:r>
            <a:br>
              <a:rPr lang="en-US" sz="3800" cap="none" dirty="0">
                <a:solidFill>
                  <a:srgbClr val="262626"/>
                </a:solidFill>
              </a:rPr>
            </a:br>
            <a:r>
              <a:rPr lang="en-US" sz="3800" cap="none" dirty="0">
                <a:solidFill>
                  <a:srgbClr val="262626"/>
                </a:solidFill>
              </a:rPr>
              <a:t>Get Field Updates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EB8BBD7-6C20-4DEB-933A-EA0DAAD6A1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37702" y="0"/>
            <a:ext cx="465429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صورة 9">
            <a:extLst>
              <a:ext uri="{FF2B5EF4-FFF2-40B4-BE49-F238E27FC236}">
                <a16:creationId xmlns:a16="http://schemas.microsoft.com/office/drawing/2014/main" xmlns="" id="{46C82B73-5361-4967-BFEE-4F9BB17DF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782" y="1652061"/>
            <a:ext cx="3374138" cy="3239172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xmlns="" id="{363026A2-DC3E-4B5D-8F02-FBE48A123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46" y="1652061"/>
            <a:ext cx="1097280" cy="1097280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xmlns="" id="{1A5D0FFE-8C5E-4B63-B1FB-E12F56EA5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3848" y="1475999"/>
            <a:ext cx="998072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5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16E07D5-5D8C-440F-8283-4FB66315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3D5DFAC-B63B-4662-ACDA-EE2BA1CCB470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30" name="صورة 21">
            <a:extLst>
              <a:ext uri="{FF2B5EF4-FFF2-40B4-BE49-F238E27FC236}">
                <a16:creationId xmlns:a16="http://schemas.microsoft.com/office/drawing/2014/main" xmlns="" id="{12811442-CACF-44E8-B30C-E98824E3E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038" y="3661796"/>
            <a:ext cx="2377923" cy="1497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294C557-7A5D-4305-8832-2108395DDC25}"/>
              </a:ext>
            </a:extLst>
          </p:cNvPr>
          <p:cNvSpPr txBox="1"/>
          <p:nvPr/>
        </p:nvSpPr>
        <p:spPr>
          <a:xfrm>
            <a:off x="3790426" y="2600072"/>
            <a:ext cx="48807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But there is something missing…</a:t>
            </a:r>
          </a:p>
        </p:txBody>
      </p:sp>
      <p:pic>
        <p:nvPicPr>
          <p:cNvPr id="31" name="صورة 11">
            <a:extLst>
              <a:ext uri="{FF2B5EF4-FFF2-40B4-BE49-F238E27FC236}">
                <a16:creationId xmlns:a16="http://schemas.microsoft.com/office/drawing/2014/main" xmlns="" id="{4A91E4CC-97B5-4756-8146-BEC4E032EB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t="16601" r="32641" b="15714"/>
          <a:stretch/>
        </p:blipFill>
        <p:spPr>
          <a:xfrm>
            <a:off x="9408283" y="2639779"/>
            <a:ext cx="909894" cy="914400"/>
          </a:xfrm>
          <a:prstGeom prst="rect">
            <a:avLst/>
          </a:prstGeom>
        </p:spPr>
      </p:pic>
      <p:pic>
        <p:nvPicPr>
          <p:cNvPr id="32" name="صورة 10">
            <a:extLst>
              <a:ext uri="{FF2B5EF4-FFF2-40B4-BE49-F238E27FC236}">
                <a16:creationId xmlns:a16="http://schemas.microsoft.com/office/drawing/2014/main" xmlns="" id="{1D400170-7400-4F9C-9DA2-EDC056281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168" y="2644146"/>
            <a:ext cx="914400" cy="9144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56D59910-4681-4069-85D8-24B8D78FB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2019 - IOS Team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xmlns="" id="{CAAD6DF4-9B10-4A14-A51A-95B39FFDED5D}"/>
              </a:ext>
            </a:extLst>
          </p:cNvPr>
          <p:cNvSpPr txBox="1">
            <a:spLocks/>
          </p:cNvSpPr>
          <p:nvPr/>
        </p:nvSpPr>
        <p:spPr>
          <a:xfrm>
            <a:off x="3861364" y="333274"/>
            <a:ext cx="4476806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>
                <a:latin typeface="+mn-lt"/>
              </a:rPr>
              <a:t>John Deere</a:t>
            </a:r>
          </a:p>
        </p:txBody>
      </p:sp>
      <p:pic>
        <p:nvPicPr>
          <p:cNvPr id="38" name="Picture 37" descr="A close up of a computer&#10;&#10;Description automatically generated">
            <a:extLst>
              <a:ext uri="{FF2B5EF4-FFF2-40B4-BE49-F238E27FC236}">
                <a16:creationId xmlns:a16="http://schemas.microsoft.com/office/drawing/2014/main" xmlns="" id="{4E84347C-33AD-4EFC-A6B8-A8C20576BA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35" y="2056388"/>
            <a:ext cx="2276952" cy="1280160"/>
          </a:xfrm>
          <a:prstGeom prst="rect">
            <a:avLst/>
          </a:prstGeom>
        </p:spPr>
      </p:pic>
      <p:pic>
        <p:nvPicPr>
          <p:cNvPr id="27" name="صورة 22">
            <a:extLst>
              <a:ext uri="{FF2B5EF4-FFF2-40B4-BE49-F238E27FC236}">
                <a16:creationId xmlns:a16="http://schemas.microsoft.com/office/drawing/2014/main" xmlns="" id="{A0015A22-5358-4D35-8D2B-68A8CB4A8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3" y="3147784"/>
            <a:ext cx="2255715" cy="1173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صورة 9">
            <a:extLst>
              <a:ext uri="{FF2B5EF4-FFF2-40B4-BE49-F238E27FC236}">
                <a16:creationId xmlns:a16="http://schemas.microsoft.com/office/drawing/2014/main" xmlns="" id="{A5AB775B-472B-4CBC-BADE-CAB29B94A1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35" y="3997574"/>
            <a:ext cx="2276953" cy="128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صورة 8">
            <a:extLst>
              <a:ext uri="{FF2B5EF4-FFF2-40B4-BE49-F238E27FC236}">
                <a16:creationId xmlns:a16="http://schemas.microsoft.com/office/drawing/2014/main" xmlns="" id="{C176EF86-5B0B-4A8E-AB1A-D498732419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0" y="4855760"/>
            <a:ext cx="2275287" cy="128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731AD549-CFBD-4204-9A85-2A873802CD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389" y="3661774"/>
            <a:ext cx="4476806" cy="255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08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DDCB467-11DE-444E-A384-A4C0596EC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70" y="301752"/>
            <a:ext cx="9713904" cy="5852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887ABF0-6849-49A3-96F3-C4DBCC90A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2019 - IOS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2009550-F315-49B0-8DD0-3A5778BC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5DFAC-B63B-4662-ACDA-EE2BA1CCB470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3523095-20F1-45EC-A9BD-D0E68D170E16}"/>
              </a:ext>
            </a:extLst>
          </p:cNvPr>
          <p:cNvSpPr txBox="1"/>
          <p:nvPr/>
        </p:nvSpPr>
        <p:spPr>
          <a:xfrm>
            <a:off x="4127240" y="2248677"/>
            <a:ext cx="4926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Let’s Try It Out !</a:t>
            </a:r>
          </a:p>
        </p:txBody>
      </p:sp>
    </p:spTree>
    <p:extLst>
      <p:ext uri="{BB962C8B-B14F-4D97-AF65-F5344CB8AC3E}">
        <p14:creationId xmlns:p14="http://schemas.microsoft.com/office/powerpoint/2010/main" val="394404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887ABF0-6849-49A3-96F3-C4DBCC90A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2019 - IOS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2009550-F315-49B0-8DD0-3A5778BC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5DFAC-B63B-4662-ACDA-EE2BA1CCB470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xmlns="" id="{E38D8053-F633-429D-973F-13AB6B31D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5" y="301752"/>
            <a:ext cx="9685750" cy="5852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صورة 1">
            <a:extLst>
              <a:ext uri="{FF2B5EF4-FFF2-40B4-BE49-F238E27FC236}">
                <a16:creationId xmlns:a16="http://schemas.microsoft.com/office/drawing/2014/main" xmlns="" id="{B33AE3F3-C15C-4090-9686-548E9AAD34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743" y="2111318"/>
            <a:ext cx="4011870" cy="2834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8484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D3453EE-EE3A-4478-9804-33219B027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2019 - IOS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672848-769A-4A56-BF50-754593AC9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5DFAC-B63B-4662-ACDA-EE2BA1CCB470}" type="slidenum">
              <a:rPr lang="en-US" smtClean="0"/>
              <a:t>22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D61F7F86-44AB-4338-83B7-73B8891D760E}"/>
              </a:ext>
            </a:extLst>
          </p:cNvPr>
          <p:cNvGrpSpPr>
            <a:grpSpLocks noChangeAspect="1"/>
          </p:cNvGrpSpPr>
          <p:nvPr/>
        </p:nvGrpSpPr>
        <p:grpSpPr>
          <a:xfrm>
            <a:off x="2304334" y="812493"/>
            <a:ext cx="2818271" cy="4828496"/>
            <a:chOff x="4880387" y="1132533"/>
            <a:chExt cx="2028106" cy="3474720"/>
          </a:xfrm>
        </p:grpSpPr>
        <p:pic>
          <p:nvPicPr>
            <p:cNvPr id="6" name="صورة 11">
              <a:extLst>
                <a:ext uri="{FF2B5EF4-FFF2-40B4-BE49-F238E27FC236}">
                  <a16:creationId xmlns:a16="http://schemas.microsoft.com/office/drawing/2014/main" xmlns="" id="{4291FDCD-08BF-4F9B-90B0-B9635DBB1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387" y="1132533"/>
              <a:ext cx="2028106" cy="3474720"/>
            </a:xfrm>
            <a:prstGeom prst="rect">
              <a:avLst/>
            </a:prstGeom>
          </p:spPr>
        </p:pic>
        <p:sp>
          <p:nvSpPr>
            <p:cNvPr id="7" name="مستطيل 12">
              <a:extLst>
                <a:ext uri="{FF2B5EF4-FFF2-40B4-BE49-F238E27FC236}">
                  <a16:creationId xmlns:a16="http://schemas.microsoft.com/office/drawing/2014/main" xmlns="" id="{CB80EB1F-3E1D-4891-9A76-481192F5BF15}"/>
                </a:ext>
              </a:extLst>
            </p:cNvPr>
            <p:cNvSpPr/>
            <p:nvPr/>
          </p:nvSpPr>
          <p:spPr>
            <a:xfrm>
              <a:off x="5261980" y="2320300"/>
              <a:ext cx="1264920" cy="128016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8" name="صورة 2">
              <a:extLst>
                <a:ext uri="{FF2B5EF4-FFF2-40B4-BE49-F238E27FC236}">
                  <a16:creationId xmlns:a16="http://schemas.microsoft.com/office/drawing/2014/main" xmlns="" id="{5F237005-E66E-4617-85F5-194A850DE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1520" y="2457460"/>
              <a:ext cx="1005840" cy="1005840"/>
            </a:xfrm>
            <a:prstGeom prst="rect">
              <a:avLst/>
            </a:prstGeom>
          </p:spPr>
        </p:pic>
      </p:grpSp>
      <p:pic>
        <p:nvPicPr>
          <p:cNvPr id="11" name="WhatsApp Audio 2019-12-10 at 20.35.54.mpe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51945" y="298305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5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643B6E-B6C0-4C6A-BE4F-D19FD839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5928358" cy="1645920"/>
          </a:xfrm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3800" cap="none" dirty="0">
                <a:solidFill>
                  <a:srgbClr val="262626"/>
                </a:solidFill>
              </a:rPr>
              <a:t>(5)</a:t>
            </a:r>
            <a:br>
              <a:rPr lang="en-US" sz="3800" cap="none" dirty="0">
                <a:solidFill>
                  <a:srgbClr val="262626"/>
                </a:solidFill>
              </a:rPr>
            </a:br>
            <a:r>
              <a:rPr lang="en-US" sz="3800" cap="none" dirty="0">
                <a:solidFill>
                  <a:srgbClr val="262626"/>
                </a:solidFill>
              </a:rPr>
              <a:t>Take a Field Related Note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EB8BBD7-6C20-4DEB-933A-EA0DAAD6A1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37702" y="0"/>
            <a:ext cx="465429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صورة 9">
            <a:extLst>
              <a:ext uri="{FF2B5EF4-FFF2-40B4-BE49-F238E27FC236}">
                <a16:creationId xmlns:a16="http://schemas.microsoft.com/office/drawing/2014/main" xmlns="" id="{46C82B73-5361-4967-BFEE-4F9BB17DF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782" y="1652061"/>
            <a:ext cx="3374138" cy="3239172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xmlns="" id="{363026A2-DC3E-4B5D-8F02-FBE48A123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46" y="1652061"/>
            <a:ext cx="1097280" cy="1097280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xmlns="" id="{1A5D0FFE-8C5E-4B63-B1FB-E12F56EA5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3848" y="1475999"/>
            <a:ext cx="998072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9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D4694E9D-C8E0-4FAC-B01A-A42F20C2D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048" y="291919"/>
            <a:ext cx="9713904" cy="5852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887ABF0-6849-49A3-96F3-C4DBCC90A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2019 - IOS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2009550-F315-49B0-8DD0-3A5778BC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5DFAC-B63B-4662-ACDA-EE2BA1CCB470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3523095-20F1-45EC-A9BD-D0E68D170E16}"/>
              </a:ext>
            </a:extLst>
          </p:cNvPr>
          <p:cNvSpPr txBox="1"/>
          <p:nvPr/>
        </p:nvSpPr>
        <p:spPr>
          <a:xfrm>
            <a:off x="4127240" y="2248677"/>
            <a:ext cx="4926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Let’s Try It Out !</a:t>
            </a:r>
          </a:p>
        </p:txBody>
      </p:sp>
    </p:spTree>
    <p:extLst>
      <p:ext uri="{BB962C8B-B14F-4D97-AF65-F5344CB8AC3E}">
        <p14:creationId xmlns:p14="http://schemas.microsoft.com/office/powerpoint/2010/main" val="371372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643B6E-B6C0-4C6A-BE4F-D19FD839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cap="none" dirty="0">
                <a:solidFill>
                  <a:srgbClr val="262626"/>
                </a:solidFill>
              </a:rPr>
              <a:t>(6)</a:t>
            </a:r>
            <a:br>
              <a:rPr lang="en-US" sz="3800" cap="none" dirty="0">
                <a:solidFill>
                  <a:srgbClr val="262626"/>
                </a:solidFill>
              </a:rPr>
            </a:br>
            <a:r>
              <a:rPr lang="en-US" sz="3800" cap="none" dirty="0">
                <a:solidFill>
                  <a:srgbClr val="262626"/>
                </a:solidFill>
              </a:rPr>
              <a:t>Take a General Note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EB8BBD7-6C20-4DEB-933A-EA0DAAD6A1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37702" y="0"/>
            <a:ext cx="465429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صورة 9">
            <a:extLst>
              <a:ext uri="{FF2B5EF4-FFF2-40B4-BE49-F238E27FC236}">
                <a16:creationId xmlns:a16="http://schemas.microsoft.com/office/drawing/2014/main" xmlns="" id="{46C82B73-5361-4967-BFEE-4F9BB17DF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782" y="1652061"/>
            <a:ext cx="3374138" cy="3239172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xmlns="" id="{1A5D0FFE-8C5E-4B63-B1FB-E12F56EA5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545" y="1652061"/>
            <a:ext cx="998072" cy="1005840"/>
          </a:xfrm>
          <a:prstGeom prst="rect">
            <a:avLst/>
          </a:prstGeom>
        </p:spPr>
      </p:pic>
      <p:pic>
        <p:nvPicPr>
          <p:cNvPr id="9" name="صورة 1">
            <a:extLst>
              <a:ext uri="{FF2B5EF4-FFF2-40B4-BE49-F238E27FC236}">
                <a16:creationId xmlns:a16="http://schemas.microsoft.com/office/drawing/2014/main" xmlns="" id="{9ECDCB61-EB65-4956-B332-2DCB89EE02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11" y="4627024"/>
            <a:ext cx="3090151" cy="1737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صورة 2">
            <a:extLst>
              <a:ext uri="{FF2B5EF4-FFF2-40B4-BE49-F238E27FC236}">
                <a16:creationId xmlns:a16="http://schemas.microsoft.com/office/drawing/2014/main" xmlns="" id="{0C6DD133-586E-4509-8EE6-93709C63BD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103" y="493616"/>
            <a:ext cx="1535496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2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D4694E9D-C8E0-4FAC-B01A-A42F20C2D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048" y="291919"/>
            <a:ext cx="9713904" cy="5852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887ABF0-6849-49A3-96F3-C4DBCC90A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2019 - IOS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2009550-F315-49B0-8DD0-3A5778BC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5DFAC-B63B-4662-ACDA-EE2BA1CCB470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3523095-20F1-45EC-A9BD-D0E68D170E16}"/>
              </a:ext>
            </a:extLst>
          </p:cNvPr>
          <p:cNvSpPr txBox="1"/>
          <p:nvPr/>
        </p:nvSpPr>
        <p:spPr>
          <a:xfrm>
            <a:off x="4127240" y="2248677"/>
            <a:ext cx="4926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Let’s Try It Out !</a:t>
            </a:r>
          </a:p>
        </p:txBody>
      </p:sp>
    </p:spTree>
    <p:extLst>
      <p:ext uri="{BB962C8B-B14F-4D97-AF65-F5344CB8AC3E}">
        <p14:creationId xmlns:p14="http://schemas.microsoft.com/office/powerpoint/2010/main" val="288642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03CA99-64C9-4F83-A341-7A8CE812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/>
              <a:t>Two days Later</a:t>
            </a:r>
          </a:p>
        </p:txBody>
      </p:sp>
      <p:pic>
        <p:nvPicPr>
          <p:cNvPr id="7" name="Graphic 6" descr="Hourglass">
            <a:extLst>
              <a:ext uri="{FF2B5EF4-FFF2-40B4-BE49-F238E27FC236}">
                <a16:creationId xmlns:a16="http://schemas.microsoft.com/office/drawing/2014/main" xmlns="" id="{7F1516C3-0E24-488A-ACC0-47B64794A0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82684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8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887ABF0-6849-49A3-96F3-C4DBCC90A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2019 - IOS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2009550-F315-49B0-8DD0-3A5778BC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5DFAC-B63B-4662-ACDA-EE2BA1CCB470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xmlns="" id="{1DE90F07-EABD-4DA7-AF74-C55C3D951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42" y="301752"/>
            <a:ext cx="9730916" cy="5852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2513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643B6E-B6C0-4C6A-BE4F-D19FD839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cap="none" dirty="0">
                <a:solidFill>
                  <a:srgbClr val="262626"/>
                </a:solidFill>
              </a:rPr>
              <a:t>(7)</a:t>
            </a:r>
            <a:br>
              <a:rPr lang="en-US" sz="3800" cap="none" dirty="0">
                <a:solidFill>
                  <a:srgbClr val="262626"/>
                </a:solidFill>
              </a:rPr>
            </a:br>
            <a:r>
              <a:rPr lang="en-US" sz="3800" cap="none" dirty="0">
                <a:solidFill>
                  <a:srgbClr val="262626"/>
                </a:solidFill>
              </a:rPr>
              <a:t>Getting Field Notes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EB8BBD7-6C20-4DEB-933A-EA0DAAD6A1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37702" y="0"/>
            <a:ext cx="465429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صورة 9">
            <a:extLst>
              <a:ext uri="{FF2B5EF4-FFF2-40B4-BE49-F238E27FC236}">
                <a16:creationId xmlns:a16="http://schemas.microsoft.com/office/drawing/2014/main" xmlns="" id="{46C82B73-5361-4967-BFEE-4F9BB17DF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782" y="1652061"/>
            <a:ext cx="3374138" cy="3239172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xmlns="" id="{363026A2-DC3E-4B5D-8F02-FBE48A123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846" y="1652061"/>
            <a:ext cx="1097280" cy="1097280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xmlns="" id="{1A5D0FFE-8C5E-4B63-B1FB-E12F56EA5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3848" y="1475999"/>
            <a:ext cx="998072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2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16E07D5-5D8C-440F-8283-4FB66315F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3D5DFAC-B63B-4662-ACDA-EE2BA1CCB470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294C557-7A5D-4305-8832-2108395DDC25}"/>
              </a:ext>
            </a:extLst>
          </p:cNvPr>
          <p:cNvSpPr txBox="1"/>
          <p:nvPr/>
        </p:nvSpPr>
        <p:spPr>
          <a:xfrm>
            <a:off x="3790426" y="2600072"/>
            <a:ext cx="4880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Not anymore! </a:t>
            </a:r>
          </a:p>
        </p:txBody>
      </p:sp>
      <p:pic>
        <p:nvPicPr>
          <p:cNvPr id="31" name="صورة 11">
            <a:extLst>
              <a:ext uri="{FF2B5EF4-FFF2-40B4-BE49-F238E27FC236}">
                <a16:creationId xmlns:a16="http://schemas.microsoft.com/office/drawing/2014/main" xmlns="" id="{4A91E4CC-97B5-4756-8146-BEC4E032EB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t="16601" r="32641" b="15714"/>
          <a:stretch/>
        </p:blipFill>
        <p:spPr>
          <a:xfrm>
            <a:off x="9408283" y="2639779"/>
            <a:ext cx="909894" cy="914400"/>
          </a:xfrm>
          <a:prstGeom prst="rect">
            <a:avLst/>
          </a:prstGeom>
        </p:spPr>
      </p:pic>
      <p:pic>
        <p:nvPicPr>
          <p:cNvPr id="32" name="صورة 10">
            <a:extLst>
              <a:ext uri="{FF2B5EF4-FFF2-40B4-BE49-F238E27FC236}">
                <a16:creationId xmlns:a16="http://schemas.microsoft.com/office/drawing/2014/main" xmlns="" id="{1D400170-7400-4F9C-9DA2-EDC056281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168" y="2644146"/>
            <a:ext cx="914400" cy="9144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56D59910-4681-4069-85D8-24B8D78FB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Capstone Project 2019 - IOS Team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xmlns="" id="{CAAD6DF4-9B10-4A14-A51A-95B39FFDED5D}"/>
              </a:ext>
            </a:extLst>
          </p:cNvPr>
          <p:cNvSpPr txBox="1">
            <a:spLocks/>
          </p:cNvSpPr>
          <p:nvPr/>
        </p:nvSpPr>
        <p:spPr>
          <a:xfrm>
            <a:off x="3861364" y="333274"/>
            <a:ext cx="4476806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>
                <a:latin typeface="+mn-lt"/>
              </a:rPr>
              <a:t>Project Goal</a:t>
            </a:r>
          </a:p>
        </p:txBody>
      </p:sp>
      <p:pic>
        <p:nvPicPr>
          <p:cNvPr id="38" name="Picture 37" descr="A close up of a computer&#10;&#10;Description automatically generated">
            <a:extLst>
              <a:ext uri="{FF2B5EF4-FFF2-40B4-BE49-F238E27FC236}">
                <a16:creationId xmlns:a16="http://schemas.microsoft.com/office/drawing/2014/main" xmlns="" id="{4E84347C-33AD-4EFC-A6B8-A8C20576BA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35" y="2056388"/>
            <a:ext cx="2276952" cy="1280160"/>
          </a:xfrm>
          <a:prstGeom prst="rect">
            <a:avLst/>
          </a:prstGeom>
        </p:spPr>
      </p:pic>
      <p:pic>
        <p:nvPicPr>
          <p:cNvPr id="27" name="صورة 22">
            <a:extLst>
              <a:ext uri="{FF2B5EF4-FFF2-40B4-BE49-F238E27FC236}">
                <a16:creationId xmlns:a16="http://schemas.microsoft.com/office/drawing/2014/main" xmlns="" id="{A0015A22-5358-4D35-8D2B-68A8CB4A8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3" y="3147784"/>
            <a:ext cx="2255715" cy="1173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صورة 9">
            <a:extLst>
              <a:ext uri="{FF2B5EF4-FFF2-40B4-BE49-F238E27FC236}">
                <a16:creationId xmlns:a16="http://schemas.microsoft.com/office/drawing/2014/main" xmlns="" id="{A5AB775B-472B-4CBC-BADE-CAB29B94A1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35" y="3997574"/>
            <a:ext cx="2276953" cy="128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صورة 8">
            <a:extLst>
              <a:ext uri="{FF2B5EF4-FFF2-40B4-BE49-F238E27FC236}">
                <a16:creationId xmlns:a16="http://schemas.microsoft.com/office/drawing/2014/main" xmlns="" id="{C176EF86-5B0B-4A8E-AB1A-D498732419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0" y="4855760"/>
            <a:ext cx="2275287" cy="128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731AD549-CFBD-4204-9A85-2A873802C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389" y="3661774"/>
            <a:ext cx="4476806" cy="2551779"/>
          </a:xfrm>
          <a:prstGeom prst="rect">
            <a:avLst/>
          </a:prstGeom>
        </p:spPr>
      </p:pic>
      <p:pic>
        <p:nvPicPr>
          <p:cNvPr id="15" name="صورة 21">
            <a:extLst>
              <a:ext uri="{FF2B5EF4-FFF2-40B4-BE49-F238E27FC236}">
                <a16:creationId xmlns:a16="http://schemas.microsoft.com/office/drawing/2014/main" xmlns="" id="{C2E7EA73-9FBF-4D1F-B173-C4A0C6480D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033" y="3656151"/>
            <a:ext cx="2386887" cy="1502995"/>
          </a:xfrm>
          <a:prstGeom prst="rect">
            <a:avLst/>
          </a:prstGeom>
        </p:spPr>
      </p:pic>
      <p:pic>
        <p:nvPicPr>
          <p:cNvPr id="16" name="صورة 19">
            <a:extLst>
              <a:ext uri="{FF2B5EF4-FFF2-40B4-BE49-F238E27FC236}">
                <a16:creationId xmlns:a16="http://schemas.microsoft.com/office/drawing/2014/main" xmlns="" id="{868FACF5-296D-42A1-8E21-97A3678FDEB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001" y="963718"/>
            <a:ext cx="1964343" cy="167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14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7A94A07-8437-44D2-9E0F-8FD88EE55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357" y="301752"/>
            <a:ext cx="9759286" cy="5852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887ABF0-6849-49A3-96F3-C4DBCC90A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2019 - IOS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2009550-F315-49B0-8DD0-3A5778BC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5DFAC-B63B-4662-ACDA-EE2BA1CCB470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3523095-20F1-45EC-A9BD-D0E68D170E16}"/>
              </a:ext>
            </a:extLst>
          </p:cNvPr>
          <p:cNvSpPr txBox="1"/>
          <p:nvPr/>
        </p:nvSpPr>
        <p:spPr>
          <a:xfrm>
            <a:off x="4127240" y="2248677"/>
            <a:ext cx="4926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Let’s Try It Out !</a:t>
            </a:r>
          </a:p>
        </p:txBody>
      </p:sp>
    </p:spTree>
    <p:extLst>
      <p:ext uri="{BB962C8B-B14F-4D97-AF65-F5344CB8AC3E}">
        <p14:creationId xmlns:p14="http://schemas.microsoft.com/office/powerpoint/2010/main" val="34401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643B6E-B6C0-4C6A-BE4F-D19FD839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cap="none" dirty="0" smtClean="0">
                <a:solidFill>
                  <a:srgbClr val="262626"/>
                </a:solidFill>
              </a:rPr>
              <a:t>(8)</a:t>
            </a:r>
            <a:r>
              <a:rPr lang="en-US" sz="3800" cap="none" dirty="0">
                <a:solidFill>
                  <a:srgbClr val="262626"/>
                </a:solidFill>
              </a:rPr>
              <a:t/>
            </a:r>
            <a:br>
              <a:rPr lang="en-US" sz="3800" cap="none" dirty="0">
                <a:solidFill>
                  <a:srgbClr val="262626"/>
                </a:solidFill>
              </a:rPr>
            </a:br>
            <a:r>
              <a:rPr lang="en-US" sz="3800" cap="none" dirty="0">
                <a:solidFill>
                  <a:srgbClr val="262626"/>
                </a:solidFill>
              </a:rPr>
              <a:t>Getting General Notes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EB8BBD7-6C20-4DEB-933A-EA0DAAD6A1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37702" y="0"/>
            <a:ext cx="465429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صورة 9">
            <a:extLst>
              <a:ext uri="{FF2B5EF4-FFF2-40B4-BE49-F238E27FC236}">
                <a16:creationId xmlns:a16="http://schemas.microsoft.com/office/drawing/2014/main" xmlns="" id="{46C82B73-5361-4967-BFEE-4F9BB17DF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782" y="1652061"/>
            <a:ext cx="3374138" cy="3239172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xmlns="" id="{1A5D0FFE-8C5E-4B63-B1FB-E12F56EA5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389" y="1652061"/>
            <a:ext cx="1067881" cy="107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6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76F177-FA08-4DF1-978E-99709F6D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01752"/>
            <a:ext cx="7729728" cy="1188720"/>
          </a:xfrm>
        </p:spPr>
        <p:txBody>
          <a:bodyPr/>
          <a:lstStyle/>
          <a:p>
            <a:r>
              <a:rPr lang="en-US" cap="none" dirty="0"/>
              <a:t>JD Driver – Features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6DC8882-9153-4AA2-B659-FD578856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2019 - IOS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BEFDC7E-4B5F-4492-9440-71E4410C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5DFAC-B63B-4662-ACDA-EE2BA1CCB470}" type="slidenum">
              <a:rPr lang="en-US" smtClean="0"/>
              <a:t>32</a:t>
            </a:fld>
            <a:endParaRPr lang="en-US"/>
          </a:p>
        </p:txBody>
      </p:sp>
      <p:pic>
        <p:nvPicPr>
          <p:cNvPr id="6" name="صورة 9">
            <a:extLst>
              <a:ext uri="{FF2B5EF4-FFF2-40B4-BE49-F238E27FC236}">
                <a16:creationId xmlns:a16="http://schemas.microsoft.com/office/drawing/2014/main" xmlns="" id="{CCEC7859-1C1A-4561-B492-884ED586A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95" y="3054746"/>
            <a:ext cx="1429970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مجموعة 1">
            <a:extLst>
              <a:ext uri="{FF2B5EF4-FFF2-40B4-BE49-F238E27FC236}">
                <a16:creationId xmlns:a16="http://schemas.microsoft.com/office/drawing/2014/main" xmlns="" id="{F9B823E7-5800-4006-BF66-6D741D11941A}"/>
              </a:ext>
            </a:extLst>
          </p:cNvPr>
          <p:cNvGrpSpPr/>
          <p:nvPr/>
        </p:nvGrpSpPr>
        <p:grpSpPr>
          <a:xfrm>
            <a:off x="6997999" y="1666690"/>
            <a:ext cx="4770120" cy="651092"/>
            <a:chOff x="6921718" y="1415237"/>
            <a:chExt cx="4770120" cy="651092"/>
          </a:xfrm>
        </p:grpSpPr>
        <p:sp>
          <p:nvSpPr>
            <p:cNvPr id="8" name="مستطيل مستدير الزوايا 29">
              <a:extLst>
                <a:ext uri="{FF2B5EF4-FFF2-40B4-BE49-F238E27FC236}">
                  <a16:creationId xmlns:a16="http://schemas.microsoft.com/office/drawing/2014/main" xmlns="" id="{ADECB786-BA14-4271-910D-D64AE5A3312A}"/>
                </a:ext>
              </a:extLst>
            </p:cNvPr>
            <p:cNvSpPr/>
            <p:nvPr/>
          </p:nvSpPr>
          <p:spPr>
            <a:xfrm>
              <a:off x="6921718" y="1415237"/>
              <a:ext cx="4770120" cy="65109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9" name="مربع نص 32">
              <a:extLst>
                <a:ext uri="{FF2B5EF4-FFF2-40B4-BE49-F238E27FC236}">
                  <a16:creationId xmlns:a16="http://schemas.microsoft.com/office/drawing/2014/main" xmlns="" id="{767E9E2C-239A-4177-B1C5-8F92DA923111}"/>
                </a:ext>
              </a:extLst>
            </p:cNvPr>
            <p:cNvSpPr txBox="1"/>
            <p:nvPr/>
          </p:nvSpPr>
          <p:spPr>
            <a:xfrm>
              <a:off x="6921718" y="1511802"/>
              <a:ext cx="477012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rPr>
                <a:t>Take a Field Related Note</a:t>
              </a:r>
              <a:endParaRPr lang="ar-SA" sz="28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0" name="مجموعة 30">
            <a:extLst>
              <a:ext uri="{FF2B5EF4-FFF2-40B4-BE49-F238E27FC236}">
                <a16:creationId xmlns:a16="http://schemas.microsoft.com/office/drawing/2014/main" xmlns="" id="{6827CF6C-3765-41C5-B35D-ACF4942ED674}"/>
              </a:ext>
            </a:extLst>
          </p:cNvPr>
          <p:cNvGrpSpPr/>
          <p:nvPr/>
        </p:nvGrpSpPr>
        <p:grpSpPr>
          <a:xfrm>
            <a:off x="6997999" y="2929465"/>
            <a:ext cx="4770120" cy="651092"/>
            <a:chOff x="6921718" y="1415237"/>
            <a:chExt cx="4770120" cy="651092"/>
          </a:xfrm>
        </p:grpSpPr>
        <p:sp>
          <p:nvSpPr>
            <p:cNvPr id="11" name="مستطيل مستدير الزوايا 33">
              <a:extLst>
                <a:ext uri="{FF2B5EF4-FFF2-40B4-BE49-F238E27FC236}">
                  <a16:creationId xmlns:a16="http://schemas.microsoft.com/office/drawing/2014/main" xmlns="" id="{A9F49936-EF63-4EB4-8E5A-FDCBD1A3A5B5}"/>
                </a:ext>
              </a:extLst>
            </p:cNvPr>
            <p:cNvSpPr/>
            <p:nvPr/>
          </p:nvSpPr>
          <p:spPr>
            <a:xfrm>
              <a:off x="6921718" y="1415237"/>
              <a:ext cx="4770120" cy="65109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2" name="مربع نص 34">
              <a:extLst>
                <a:ext uri="{FF2B5EF4-FFF2-40B4-BE49-F238E27FC236}">
                  <a16:creationId xmlns:a16="http://schemas.microsoft.com/office/drawing/2014/main" xmlns="" id="{D2C4D9A4-7414-499E-8DF5-C536C7A05E76}"/>
                </a:ext>
              </a:extLst>
            </p:cNvPr>
            <p:cNvSpPr txBox="1"/>
            <p:nvPr/>
          </p:nvSpPr>
          <p:spPr>
            <a:xfrm>
              <a:off x="6921718" y="1453927"/>
              <a:ext cx="4770120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3200" dirty="0"/>
                <a:t> </a:t>
              </a:r>
              <a:r>
                <a:rPr lang="en-US" sz="28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rPr>
                <a:t>Take a General Note</a:t>
              </a:r>
              <a:endParaRPr lang="ar-SA" sz="28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3" name="مجموعة 35">
            <a:extLst>
              <a:ext uri="{FF2B5EF4-FFF2-40B4-BE49-F238E27FC236}">
                <a16:creationId xmlns:a16="http://schemas.microsoft.com/office/drawing/2014/main" xmlns="" id="{00BA6FF9-5A43-46E7-9694-FF205933608D}"/>
              </a:ext>
            </a:extLst>
          </p:cNvPr>
          <p:cNvGrpSpPr/>
          <p:nvPr/>
        </p:nvGrpSpPr>
        <p:grpSpPr>
          <a:xfrm>
            <a:off x="6997999" y="4192240"/>
            <a:ext cx="4770120" cy="651092"/>
            <a:chOff x="6921718" y="1415237"/>
            <a:chExt cx="4770120" cy="651092"/>
          </a:xfrm>
        </p:grpSpPr>
        <p:sp>
          <p:nvSpPr>
            <p:cNvPr id="14" name="مستطيل مستدير الزوايا 36">
              <a:extLst>
                <a:ext uri="{FF2B5EF4-FFF2-40B4-BE49-F238E27FC236}">
                  <a16:creationId xmlns:a16="http://schemas.microsoft.com/office/drawing/2014/main" xmlns="" id="{F0147F0D-5B11-4B66-BFFC-AA01A87333ED}"/>
                </a:ext>
              </a:extLst>
            </p:cNvPr>
            <p:cNvSpPr/>
            <p:nvPr/>
          </p:nvSpPr>
          <p:spPr>
            <a:xfrm>
              <a:off x="6921718" y="1415237"/>
              <a:ext cx="4770120" cy="65109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5" name="مربع نص 37">
              <a:extLst>
                <a:ext uri="{FF2B5EF4-FFF2-40B4-BE49-F238E27FC236}">
                  <a16:creationId xmlns:a16="http://schemas.microsoft.com/office/drawing/2014/main" xmlns="" id="{54C45521-0873-471B-974D-54104ABBDAE3}"/>
                </a:ext>
              </a:extLst>
            </p:cNvPr>
            <p:cNvSpPr txBox="1"/>
            <p:nvPr/>
          </p:nvSpPr>
          <p:spPr>
            <a:xfrm>
              <a:off x="6921718" y="1500227"/>
              <a:ext cx="477012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rPr>
                <a:t>Getting </a:t>
              </a:r>
              <a:r>
                <a:rPr lang="de-DE" sz="28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rPr>
                <a:t>Field </a:t>
              </a:r>
              <a:r>
                <a:rPr lang="en-US" sz="28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rPr>
                <a:t>Notes</a:t>
              </a:r>
              <a:endParaRPr lang="ar-SA" sz="28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6" name="مجموعة 38">
            <a:extLst>
              <a:ext uri="{FF2B5EF4-FFF2-40B4-BE49-F238E27FC236}">
                <a16:creationId xmlns:a16="http://schemas.microsoft.com/office/drawing/2014/main" xmlns="" id="{91712D19-FDE2-4868-802C-44F312621FA0}"/>
              </a:ext>
            </a:extLst>
          </p:cNvPr>
          <p:cNvGrpSpPr/>
          <p:nvPr/>
        </p:nvGrpSpPr>
        <p:grpSpPr>
          <a:xfrm>
            <a:off x="6997999" y="5455016"/>
            <a:ext cx="4770120" cy="651092"/>
            <a:chOff x="6921718" y="1415237"/>
            <a:chExt cx="4770120" cy="651092"/>
          </a:xfrm>
        </p:grpSpPr>
        <p:sp>
          <p:nvSpPr>
            <p:cNvPr id="17" name="مستطيل مستدير الزوايا 39">
              <a:extLst>
                <a:ext uri="{FF2B5EF4-FFF2-40B4-BE49-F238E27FC236}">
                  <a16:creationId xmlns:a16="http://schemas.microsoft.com/office/drawing/2014/main" xmlns="" id="{511EFB8E-7F98-48D7-80CA-EBD9CD2FD4B0}"/>
                </a:ext>
              </a:extLst>
            </p:cNvPr>
            <p:cNvSpPr/>
            <p:nvPr/>
          </p:nvSpPr>
          <p:spPr>
            <a:xfrm>
              <a:off x="6921718" y="1415237"/>
              <a:ext cx="4770120" cy="65109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18" name="مربع نص 40">
              <a:extLst>
                <a:ext uri="{FF2B5EF4-FFF2-40B4-BE49-F238E27FC236}">
                  <a16:creationId xmlns:a16="http://schemas.microsoft.com/office/drawing/2014/main" xmlns="" id="{B367174D-B759-4F2A-A7B0-65369E8E2D76}"/>
                </a:ext>
              </a:extLst>
            </p:cNvPr>
            <p:cNvSpPr txBox="1"/>
            <p:nvPr/>
          </p:nvSpPr>
          <p:spPr>
            <a:xfrm>
              <a:off x="6921718" y="1511802"/>
              <a:ext cx="477012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rPr>
                <a:t>Getting General Notes</a:t>
              </a:r>
              <a:endParaRPr lang="ar-SA" sz="28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9" name="مجموعة 41">
            <a:extLst>
              <a:ext uri="{FF2B5EF4-FFF2-40B4-BE49-F238E27FC236}">
                <a16:creationId xmlns:a16="http://schemas.microsoft.com/office/drawing/2014/main" xmlns="" id="{F1BE484F-781E-4699-93E4-3F942DE07909}"/>
              </a:ext>
            </a:extLst>
          </p:cNvPr>
          <p:cNvGrpSpPr/>
          <p:nvPr/>
        </p:nvGrpSpPr>
        <p:grpSpPr>
          <a:xfrm>
            <a:off x="301612" y="1666690"/>
            <a:ext cx="4770120" cy="651092"/>
            <a:chOff x="6921718" y="1415237"/>
            <a:chExt cx="4770120" cy="651092"/>
          </a:xfrm>
        </p:grpSpPr>
        <p:sp>
          <p:nvSpPr>
            <p:cNvPr id="20" name="مستطيل مستدير الزوايا 42">
              <a:extLst>
                <a:ext uri="{FF2B5EF4-FFF2-40B4-BE49-F238E27FC236}">
                  <a16:creationId xmlns:a16="http://schemas.microsoft.com/office/drawing/2014/main" xmlns="" id="{FA45A038-DB55-4B23-8FDA-2181F30B0439}"/>
                </a:ext>
              </a:extLst>
            </p:cNvPr>
            <p:cNvSpPr/>
            <p:nvPr/>
          </p:nvSpPr>
          <p:spPr>
            <a:xfrm>
              <a:off x="6921718" y="1415237"/>
              <a:ext cx="4770120" cy="65109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1" name="مربع نص 43">
              <a:extLst>
                <a:ext uri="{FF2B5EF4-FFF2-40B4-BE49-F238E27FC236}">
                  <a16:creationId xmlns:a16="http://schemas.microsoft.com/office/drawing/2014/main" xmlns="" id="{2EE3F31F-6C46-46A9-9571-5DDBDE8282C7}"/>
                </a:ext>
              </a:extLst>
            </p:cNvPr>
            <p:cNvSpPr txBox="1"/>
            <p:nvPr/>
          </p:nvSpPr>
          <p:spPr>
            <a:xfrm>
              <a:off x="6921718" y="1542415"/>
              <a:ext cx="4770120" cy="490904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/>
            <a:p>
              <a:pPr algn="ctr"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n-US" sz="28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rPr>
                <a:t> Get Nearby Fields </a:t>
              </a:r>
              <a:endParaRPr lang="ar-SA" sz="28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22" name="مجموعة 44">
            <a:extLst>
              <a:ext uri="{FF2B5EF4-FFF2-40B4-BE49-F238E27FC236}">
                <a16:creationId xmlns:a16="http://schemas.microsoft.com/office/drawing/2014/main" xmlns="" id="{461EC74D-DC1C-439B-B5E9-99B7D26DF688}"/>
              </a:ext>
            </a:extLst>
          </p:cNvPr>
          <p:cNvGrpSpPr/>
          <p:nvPr/>
        </p:nvGrpSpPr>
        <p:grpSpPr>
          <a:xfrm>
            <a:off x="301612" y="2929465"/>
            <a:ext cx="4770120" cy="651092"/>
            <a:chOff x="6921718" y="1415237"/>
            <a:chExt cx="4770120" cy="651092"/>
          </a:xfrm>
        </p:grpSpPr>
        <p:sp>
          <p:nvSpPr>
            <p:cNvPr id="23" name="مستطيل مستدير الزوايا 45">
              <a:extLst>
                <a:ext uri="{FF2B5EF4-FFF2-40B4-BE49-F238E27FC236}">
                  <a16:creationId xmlns:a16="http://schemas.microsoft.com/office/drawing/2014/main" xmlns="" id="{48214995-9C90-46A4-94A0-AEF75CD0B1BE}"/>
                </a:ext>
              </a:extLst>
            </p:cNvPr>
            <p:cNvSpPr/>
            <p:nvPr/>
          </p:nvSpPr>
          <p:spPr>
            <a:xfrm>
              <a:off x="6921718" y="1415237"/>
              <a:ext cx="4770120" cy="65109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4" name="مربع نص 46">
              <a:extLst>
                <a:ext uri="{FF2B5EF4-FFF2-40B4-BE49-F238E27FC236}">
                  <a16:creationId xmlns:a16="http://schemas.microsoft.com/office/drawing/2014/main" xmlns="" id="{4DA22E86-C634-4C14-BEEA-76F342E2FBCB}"/>
                </a:ext>
              </a:extLst>
            </p:cNvPr>
            <p:cNvSpPr txBox="1"/>
            <p:nvPr/>
          </p:nvSpPr>
          <p:spPr>
            <a:xfrm>
              <a:off x="6921718" y="1546527"/>
              <a:ext cx="4770120" cy="49090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n-US" sz="28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rPr>
                <a:t> Get Machine Alerts</a:t>
              </a:r>
              <a:endParaRPr lang="ar-SA" sz="28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25" name="مجموعة 47">
            <a:extLst>
              <a:ext uri="{FF2B5EF4-FFF2-40B4-BE49-F238E27FC236}">
                <a16:creationId xmlns:a16="http://schemas.microsoft.com/office/drawing/2014/main" xmlns="" id="{95CF5FC2-24EB-466C-95F1-9E926380DEF3}"/>
              </a:ext>
            </a:extLst>
          </p:cNvPr>
          <p:cNvGrpSpPr/>
          <p:nvPr/>
        </p:nvGrpSpPr>
        <p:grpSpPr>
          <a:xfrm>
            <a:off x="301612" y="4192240"/>
            <a:ext cx="4770120" cy="651092"/>
            <a:chOff x="6921718" y="1415237"/>
            <a:chExt cx="4770120" cy="651092"/>
          </a:xfrm>
        </p:grpSpPr>
        <p:sp>
          <p:nvSpPr>
            <p:cNvPr id="26" name="مستطيل مستدير الزوايا 48">
              <a:extLst>
                <a:ext uri="{FF2B5EF4-FFF2-40B4-BE49-F238E27FC236}">
                  <a16:creationId xmlns:a16="http://schemas.microsoft.com/office/drawing/2014/main" xmlns="" id="{1EB224A2-C969-4A78-8E66-1F15C3371D67}"/>
                </a:ext>
              </a:extLst>
            </p:cNvPr>
            <p:cNvSpPr/>
            <p:nvPr/>
          </p:nvSpPr>
          <p:spPr>
            <a:xfrm>
              <a:off x="6921718" y="1415237"/>
              <a:ext cx="4770120" cy="65109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27" name="مربع نص 49">
              <a:extLst>
                <a:ext uri="{FF2B5EF4-FFF2-40B4-BE49-F238E27FC236}">
                  <a16:creationId xmlns:a16="http://schemas.microsoft.com/office/drawing/2014/main" xmlns="" id="{3EBC8A6C-7A6A-4C7D-A9D0-66EA294CFDB6}"/>
                </a:ext>
              </a:extLst>
            </p:cNvPr>
            <p:cNvSpPr txBox="1"/>
            <p:nvPr/>
          </p:nvSpPr>
          <p:spPr>
            <a:xfrm>
              <a:off x="6921718" y="1534952"/>
              <a:ext cx="4770120" cy="49090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defTabSz="914400">
                <a:lnSpc>
                  <a:spcPct val="90000"/>
                </a:lnSpc>
                <a:spcBef>
                  <a:spcPct val="0"/>
                </a:spcBef>
              </a:pPr>
              <a:r>
                <a:rPr lang="en-US" sz="28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rPr>
                <a:t>Get Field Flags</a:t>
              </a:r>
              <a:endParaRPr lang="ar-SA" sz="28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28" name="مجموعة 50">
            <a:extLst>
              <a:ext uri="{FF2B5EF4-FFF2-40B4-BE49-F238E27FC236}">
                <a16:creationId xmlns:a16="http://schemas.microsoft.com/office/drawing/2014/main" xmlns="" id="{97708593-6C48-40A7-BA33-61FE49682227}"/>
              </a:ext>
            </a:extLst>
          </p:cNvPr>
          <p:cNvGrpSpPr/>
          <p:nvPr/>
        </p:nvGrpSpPr>
        <p:grpSpPr>
          <a:xfrm>
            <a:off x="301612" y="5455016"/>
            <a:ext cx="4770120" cy="651092"/>
            <a:chOff x="6921718" y="1415237"/>
            <a:chExt cx="4770120" cy="651092"/>
          </a:xfrm>
        </p:grpSpPr>
        <p:sp>
          <p:nvSpPr>
            <p:cNvPr id="29" name="مستطيل مستدير الزوايا 51">
              <a:extLst>
                <a:ext uri="{FF2B5EF4-FFF2-40B4-BE49-F238E27FC236}">
                  <a16:creationId xmlns:a16="http://schemas.microsoft.com/office/drawing/2014/main" xmlns="" id="{69DD4F7E-1610-4754-8279-A336A00ADBB0}"/>
                </a:ext>
              </a:extLst>
            </p:cNvPr>
            <p:cNvSpPr/>
            <p:nvPr/>
          </p:nvSpPr>
          <p:spPr>
            <a:xfrm>
              <a:off x="6921718" y="1415237"/>
              <a:ext cx="4770120" cy="65109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sp>
          <p:nvSpPr>
            <p:cNvPr id="30" name="مربع نص 52">
              <a:extLst>
                <a:ext uri="{FF2B5EF4-FFF2-40B4-BE49-F238E27FC236}">
                  <a16:creationId xmlns:a16="http://schemas.microsoft.com/office/drawing/2014/main" xmlns="" id="{598A3E84-C563-40BD-AA12-8D21AEDA0CB9}"/>
                </a:ext>
              </a:extLst>
            </p:cNvPr>
            <p:cNvSpPr txBox="1"/>
            <p:nvPr/>
          </p:nvSpPr>
          <p:spPr>
            <a:xfrm>
              <a:off x="6921718" y="1511802"/>
              <a:ext cx="4770120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800" spc="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  <a:cs typeface="+mj-cs"/>
                </a:rPr>
                <a:t>Get Field Updates</a:t>
              </a:r>
              <a:endParaRPr lang="ar-SA" sz="28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959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2F9D050-1D89-4EC6-8E5C-E4E296F0B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0200" y="6236208"/>
            <a:ext cx="5901189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Capstone Project 2019 - IOS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BB28F36-AAB8-42DD-A9F5-81EB2BB6F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3D5DFAC-B63B-4662-ACDA-EE2BA1CCB470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33</a:t>
            </a:fld>
            <a:endParaRPr lang="en-US"/>
          </a:p>
        </p:txBody>
      </p:sp>
      <p:graphicFrame>
        <p:nvGraphicFramePr>
          <p:cNvPr id="24" name="Content Placeholder 5">
            <a:extLst>
              <a:ext uri="{FF2B5EF4-FFF2-40B4-BE49-F238E27FC236}">
                <a16:creationId xmlns:a16="http://schemas.microsoft.com/office/drawing/2014/main" xmlns="" id="{BA111798-3BBC-404E-836A-47EE7E7088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2181915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Title 1">
            <a:extLst>
              <a:ext uri="{FF2B5EF4-FFF2-40B4-BE49-F238E27FC236}">
                <a16:creationId xmlns:a16="http://schemas.microsoft.com/office/drawing/2014/main" xmlns="" id="{5EEB82DF-504C-44D5-94E9-C2872BB3FAA7}"/>
              </a:ext>
            </a:extLst>
          </p:cNvPr>
          <p:cNvSpPr txBox="1">
            <a:spLocks/>
          </p:cNvSpPr>
          <p:nvPr/>
        </p:nvSpPr>
        <p:spPr>
          <a:xfrm>
            <a:off x="3857597" y="607441"/>
            <a:ext cx="4476806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>
                <a:latin typeface="+mn-lt"/>
              </a:rPr>
              <a:t>Proposals</a:t>
            </a:r>
          </a:p>
        </p:txBody>
      </p:sp>
    </p:spTree>
    <p:extLst>
      <p:ext uri="{BB962C8B-B14F-4D97-AF65-F5344CB8AC3E}">
        <p14:creationId xmlns:p14="http://schemas.microsoft.com/office/powerpoint/2010/main" val="146578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0E09AB-AF0C-42E5-A6E6-5F0A4AEB6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Thank you!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8758257-0E1A-4076-A3B9-86787ECD1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4660"/>
            <a:ext cx="3705203" cy="313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Capstone Project 2019 - IOS Team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5CEBAAEF-3E73-4D85-9A3C-E40FEAFAEE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54296" y="0"/>
            <a:ext cx="75377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صورة 11">
            <a:extLst>
              <a:ext uri="{FF2B5EF4-FFF2-40B4-BE49-F238E27FC236}">
                <a16:creationId xmlns:a16="http://schemas.microsoft.com/office/drawing/2014/main" xmlns="" id="{9BBF5879-EBAE-4D17-9A84-E8F0C03D4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746" y="465287"/>
            <a:ext cx="4040802" cy="38791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5C3901A-77CA-4D71-AE7C-801E65DA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3D5DFAC-B63B-4662-ACDA-EE2BA1CCB470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15" name="مستطيل 10">
            <a:extLst>
              <a:ext uri="{FF2B5EF4-FFF2-40B4-BE49-F238E27FC236}">
                <a16:creationId xmlns:a16="http://schemas.microsoft.com/office/drawing/2014/main" xmlns="" id="{84A30F30-EF3B-4A87-8C1E-DC1A5D192404}"/>
              </a:ext>
            </a:extLst>
          </p:cNvPr>
          <p:cNvSpPr/>
          <p:nvPr/>
        </p:nvSpPr>
        <p:spPr>
          <a:xfrm>
            <a:off x="7055176" y="4488355"/>
            <a:ext cx="27359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solidFill>
                  <a:srgbClr val="367C2B"/>
                </a:solidFill>
              </a:rPr>
              <a:t>Drive Safe</a:t>
            </a:r>
            <a:endParaRPr lang="en-US" sz="4800" dirty="0"/>
          </a:p>
        </p:txBody>
      </p:sp>
      <p:sp>
        <p:nvSpPr>
          <p:cNvPr id="16" name="مربع نص 2">
            <a:extLst>
              <a:ext uri="{FF2B5EF4-FFF2-40B4-BE49-F238E27FC236}">
                <a16:creationId xmlns:a16="http://schemas.microsoft.com/office/drawing/2014/main" xmlns="" id="{21B57CB0-EF60-46E7-B132-25A42590324E}"/>
              </a:ext>
            </a:extLst>
          </p:cNvPr>
          <p:cNvSpPr txBox="1"/>
          <p:nvPr/>
        </p:nvSpPr>
        <p:spPr>
          <a:xfrm>
            <a:off x="5489446" y="5393663"/>
            <a:ext cx="586740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dirty="0">
                <a:solidFill>
                  <a:srgbClr val="367C2B"/>
                </a:solidFill>
              </a:rPr>
              <a:t>While Connected</a:t>
            </a:r>
            <a:endParaRPr lang="ar-SA" sz="4800" dirty="0">
              <a:solidFill>
                <a:srgbClr val="367C2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9B39421-59D7-4733-AB9B-2B6F94DB45B0}"/>
              </a:ext>
            </a:extLst>
          </p:cNvPr>
          <p:cNvSpPr/>
          <p:nvPr/>
        </p:nvSpPr>
        <p:spPr>
          <a:xfrm>
            <a:off x="9631459" y="4525510"/>
            <a:ext cx="3193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67C2B"/>
                </a:solidFill>
              </a:rPr>
              <a:t>,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6625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86B91BEF-DD71-4038-823E-3EE3FBD93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cap="none" dirty="0">
                <a:latin typeface="+mn-lt"/>
              </a:rPr>
              <a:t>CarPlay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535357-B728-4F80-9309-E71A4225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808" y="3346891"/>
            <a:ext cx="4244617" cy="10288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Helvetica Neue Condensed" charset="0"/>
                <a:ea typeface="Helvetica Neue Condensed" charset="0"/>
                <a:cs typeface="Helvetica Neue Condensed" charset="0"/>
              </a:rPr>
              <a:t>Extension of Operator Interface to Apple Car Play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CB44D6C-A194-4C92-A608-1AA2CC5992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65762A7-CE84-40FE-9B97-D3C158A311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صورة 14">
            <a:extLst>
              <a:ext uri="{FF2B5EF4-FFF2-40B4-BE49-F238E27FC236}">
                <a16:creationId xmlns:a16="http://schemas.microsoft.com/office/drawing/2014/main" xmlns="" id="{99DD8DA7-1844-40A4-93A0-9ABBC508D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5" r="-1" b="-1"/>
          <a:stretch/>
        </p:blipFill>
        <p:spPr>
          <a:xfrm>
            <a:off x="6312194" y="1293275"/>
            <a:ext cx="4703501" cy="4279392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449F59E-9EFA-4113-9D95-2B8EE2B6E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315" y="6236208"/>
            <a:ext cx="5901189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Capstone Project 2019 - IOS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A4A0DBA-C76B-4F2E-9D5C-B88A152A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3D5DFAC-B63B-4662-ACDA-EE2BA1CCB470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9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643B6E-B6C0-4C6A-BE4F-D19FD8390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>
                <a:solidFill>
                  <a:srgbClr val="262626"/>
                </a:solidFill>
              </a:rPr>
              <a:t>JD Driver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EB8BBD7-6C20-4DEB-933A-EA0DAAD6A1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37702" y="0"/>
            <a:ext cx="465429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صورة 9">
            <a:extLst>
              <a:ext uri="{FF2B5EF4-FFF2-40B4-BE49-F238E27FC236}">
                <a16:creationId xmlns:a16="http://schemas.microsoft.com/office/drawing/2014/main" xmlns="" id="{46C82B73-5361-4967-BFEE-4F9BB17DF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782" y="1652061"/>
            <a:ext cx="3374138" cy="323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8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C65BBA-B996-47BB-8E80-F316DD9F4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5894832" cy="1188720"/>
          </a:xfrm>
        </p:spPr>
        <p:txBody>
          <a:bodyPr>
            <a:normAutofit/>
          </a:bodyPr>
          <a:lstStyle/>
          <a:p>
            <a:r>
              <a:rPr lang="en-US" cap="none" dirty="0"/>
              <a:t>Who Is Our User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23076E04-16D1-4426-AB10-8760D55EB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3" y="2638044"/>
            <a:ext cx="5963317" cy="3263206"/>
          </a:xfrm>
        </p:spPr>
        <p:txBody>
          <a:bodyPr>
            <a:normAutofit/>
          </a:bodyPr>
          <a:lstStyle/>
          <a:p>
            <a:r>
              <a:rPr lang="en-US" sz="2200" dirty="0"/>
              <a:t>Name: Bob </a:t>
            </a:r>
          </a:p>
          <a:p>
            <a:r>
              <a:rPr lang="en-US" sz="2200" dirty="0"/>
              <a:t>Occupation: Farm manager</a:t>
            </a:r>
          </a:p>
          <a:p>
            <a:r>
              <a:rPr lang="en-US" sz="2200" dirty="0"/>
              <a:t>Works at the office</a:t>
            </a:r>
          </a:p>
          <a:p>
            <a:r>
              <a:rPr lang="en-US" sz="2200" dirty="0"/>
              <a:t>Often </a:t>
            </a:r>
            <a:r>
              <a:rPr lang="en-US" sz="2200" dirty="0" smtClean="0"/>
              <a:t>visits the fields</a:t>
            </a:r>
            <a:endParaRPr lang="en-US" sz="2200" dirty="0"/>
          </a:p>
          <a:p>
            <a:r>
              <a:rPr lang="en-US" sz="2200" dirty="0"/>
              <a:t>Efficient</a:t>
            </a:r>
          </a:p>
          <a:p>
            <a:r>
              <a:rPr lang="en-US" sz="2200" dirty="0"/>
              <a:t>Likes having full control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4CD5757-70DF-4A72-B8BA-D5E5ACAA82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EA93A49-7FC9-4173-84F4-14FF7005DE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صورة 2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322D2C17-1C1F-4B19-8873-BD4EF754A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298" y="1128683"/>
            <a:ext cx="3657600" cy="460063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CA1CE33-6191-40F0-952C-A7BF2AFF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315" y="6236208"/>
            <a:ext cx="5901189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Capstone Project 2019 - IOS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332BFDA-7B82-43C1-A93F-B28B63E7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3D5DFAC-B63B-4662-ACDA-EE2BA1CCB470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8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03CA99-64C9-4F83-A341-7A8CE812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/>
              <a:t>The story</a:t>
            </a:r>
          </a:p>
        </p:txBody>
      </p:sp>
      <p:pic>
        <p:nvPicPr>
          <p:cNvPr id="6" name="صورة 2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D1F4D001-65DF-4C0B-8E3C-87F22CEC2D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498" y="3133019"/>
            <a:ext cx="688134" cy="5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2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DB3D3A-3DB3-48A7-86E3-0CAB4E546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560" y="551253"/>
            <a:ext cx="6856880" cy="733479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In The Office…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2F9D050-1D89-4EC6-8E5C-E4E296F0B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Project 2019 - IOS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BB28F36-AAB8-42DD-A9F5-81EB2BB6F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5DFAC-B63B-4662-ACDA-EE2BA1CCB470}" type="slidenum">
              <a:rPr lang="en-US" smtClean="0"/>
              <a:t>8</a:t>
            </a:fld>
            <a:endParaRPr lang="en-US"/>
          </a:p>
        </p:txBody>
      </p:sp>
      <p:pic>
        <p:nvPicPr>
          <p:cNvPr id="18" name="Picture 17" descr="A view of a city&#10;&#10;Description automatically generated">
            <a:extLst>
              <a:ext uri="{FF2B5EF4-FFF2-40B4-BE49-F238E27FC236}">
                <a16:creationId xmlns:a16="http://schemas.microsoft.com/office/drawing/2014/main" xmlns="" id="{205F9D2E-BB3B-4553-B1E3-92506C030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83" y="1814205"/>
            <a:ext cx="6616788" cy="3723046"/>
          </a:xfrm>
          <a:prstGeom prst="rect">
            <a:avLst/>
          </a:prstGeom>
        </p:spPr>
      </p:pic>
      <p:pic>
        <p:nvPicPr>
          <p:cNvPr id="16" name="Content Placeholder 15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1BCE555F-3C75-4ACB-92E1-CE1B69EC6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412" y="2896788"/>
            <a:ext cx="5245510" cy="2989941"/>
          </a:xfrm>
        </p:spPr>
      </p:pic>
    </p:spTree>
    <p:extLst>
      <p:ext uri="{BB962C8B-B14F-4D97-AF65-F5344CB8AC3E}">
        <p14:creationId xmlns:p14="http://schemas.microsoft.com/office/powerpoint/2010/main" val="366012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727CD0-8090-43A7-887C-C854B3A0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599" y="4892040"/>
            <a:ext cx="7729728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cap="none" dirty="0"/>
              <a:t>To The Fields…</a:t>
            </a:r>
          </a:p>
        </p:txBody>
      </p:sp>
      <p:pic>
        <p:nvPicPr>
          <p:cNvPr id="6" name="صورة 2" descr="A large green field with trees in the background&#10;&#10;Description automatically generated">
            <a:extLst>
              <a:ext uri="{FF2B5EF4-FFF2-40B4-BE49-F238E27FC236}">
                <a16:creationId xmlns:a16="http://schemas.microsoft.com/office/drawing/2014/main" xmlns="" id="{D6FF31E6-1E2B-4E6D-933F-83C509B40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5"/>
          <a:stretch/>
        </p:blipFill>
        <p:spPr>
          <a:xfrm flipH="1">
            <a:off x="20" y="10"/>
            <a:ext cx="12191980" cy="4571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9A68C63-1290-4E77-90A1-CDAE3E337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0200" y="6236208"/>
            <a:ext cx="5901189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Capstone Project 2019 - IOS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683A746-2D55-4CBA-8C08-58334205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3D5DFAC-B63B-4662-ACDA-EE2BA1CCB470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10" name="Graphic 9" descr="Taxi">
            <a:extLst>
              <a:ext uri="{FF2B5EF4-FFF2-40B4-BE49-F238E27FC236}">
                <a16:creationId xmlns:a16="http://schemas.microsoft.com/office/drawing/2014/main" xmlns="" id="{9D76B7FB-6F40-4FFB-9F15-D742BCA654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028923" y="3159120"/>
            <a:ext cx="722413" cy="722413"/>
          </a:xfrm>
          <a:prstGeom prst="rect">
            <a:avLst/>
          </a:prstGeom>
          <a:effectLst>
            <a:glow rad="101600">
              <a:schemeClr val="bg1">
                <a:lumMod val="65000"/>
                <a:alpha val="60000"/>
              </a:schemeClr>
            </a:glow>
          </a:effectLst>
          <a:scene3d>
            <a:camera prst="perspectiveHeroicExtremeRightFacing"/>
            <a:lightRig rig="threePt" dir="t"/>
          </a:scene3d>
        </p:spPr>
      </p:pic>
      <p:pic>
        <p:nvPicPr>
          <p:cNvPr id="12" name="Graphic 11" descr="Clock">
            <a:extLst>
              <a:ext uri="{FF2B5EF4-FFF2-40B4-BE49-F238E27FC236}">
                <a16:creationId xmlns:a16="http://schemas.microsoft.com/office/drawing/2014/main" xmlns="" id="{CCC151B5-A43B-4E18-8BA2-643E8BA98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072249" y="1277607"/>
            <a:ext cx="1373346" cy="1373346"/>
          </a:xfrm>
          <a:prstGeom prst="rect">
            <a:avLst/>
          </a:prstGeom>
          <a:effectLst>
            <a:glow rad="101600">
              <a:schemeClr val="bg1">
                <a:lumMod val="65000"/>
                <a:alpha val="60000"/>
              </a:schemeClr>
            </a:glow>
          </a:effectLst>
        </p:spPr>
      </p:pic>
      <p:pic>
        <p:nvPicPr>
          <p:cNvPr id="16" name="Graphic 15" descr="Corn">
            <a:extLst>
              <a:ext uri="{FF2B5EF4-FFF2-40B4-BE49-F238E27FC236}">
                <a16:creationId xmlns:a16="http://schemas.microsoft.com/office/drawing/2014/main" xmlns="" id="{299C80FB-6BBA-4824-B1AF-D9E9E4F744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349836" y="148556"/>
            <a:ext cx="722413" cy="722413"/>
          </a:xfrm>
          <a:prstGeom prst="rect">
            <a:avLst/>
          </a:prstGeom>
          <a:effectLst>
            <a:glow rad="101600">
              <a:schemeClr val="bg1">
                <a:lumMod val="65000"/>
                <a:alpha val="60000"/>
              </a:schemeClr>
            </a:glow>
          </a:effectLst>
        </p:spPr>
      </p:pic>
      <p:pic>
        <p:nvPicPr>
          <p:cNvPr id="20" name="Graphic 19" descr="Plant">
            <a:extLst>
              <a:ext uri="{FF2B5EF4-FFF2-40B4-BE49-F238E27FC236}">
                <a16:creationId xmlns:a16="http://schemas.microsoft.com/office/drawing/2014/main" xmlns="" id="{1A4EB975-8A9B-445B-A5D4-325262D3DFA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0689" y="1970041"/>
            <a:ext cx="927820" cy="927820"/>
          </a:xfrm>
          <a:prstGeom prst="rect">
            <a:avLst/>
          </a:prstGeom>
          <a:effectLst>
            <a:glow rad="101600">
              <a:schemeClr val="bg1">
                <a:lumMod val="65000"/>
                <a:alpha val="60000"/>
              </a:schemeClr>
            </a:glow>
          </a:effectLst>
        </p:spPr>
      </p:pic>
      <p:pic>
        <p:nvPicPr>
          <p:cNvPr id="24" name="Graphic 23" descr="Tractor">
            <a:extLst>
              <a:ext uri="{FF2B5EF4-FFF2-40B4-BE49-F238E27FC236}">
                <a16:creationId xmlns:a16="http://schemas.microsoft.com/office/drawing/2014/main" xmlns="" id="{C00221FA-7E83-48FC-AD4D-7F576E6B837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884450" y="1970041"/>
            <a:ext cx="927820" cy="927820"/>
          </a:xfrm>
          <a:prstGeom prst="rect">
            <a:avLst/>
          </a:prstGeom>
          <a:effectLst>
            <a:glow rad="101600">
              <a:schemeClr val="bg1">
                <a:lumMod val="65000"/>
                <a:alpha val="60000"/>
              </a:schemeClr>
            </a:glow>
          </a:effectLst>
        </p:spPr>
      </p:pic>
      <p:pic>
        <p:nvPicPr>
          <p:cNvPr id="22" name="Graphic 21" descr="Irritant">
            <a:extLst>
              <a:ext uri="{FF2B5EF4-FFF2-40B4-BE49-F238E27FC236}">
                <a16:creationId xmlns:a16="http://schemas.microsoft.com/office/drawing/2014/main" xmlns="" id="{2E8F131D-9DDC-4CE9-B8AD-A5FC7BE5BA2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86825" y="2072630"/>
            <a:ext cx="426750" cy="426750"/>
          </a:xfrm>
          <a:prstGeom prst="rect">
            <a:avLst/>
          </a:prstGeom>
        </p:spPr>
      </p:pic>
      <p:pic>
        <p:nvPicPr>
          <p:cNvPr id="26" name="Graphic 25" descr="Angry face with no fill">
            <a:extLst>
              <a:ext uri="{FF2B5EF4-FFF2-40B4-BE49-F238E27FC236}">
                <a16:creationId xmlns:a16="http://schemas.microsoft.com/office/drawing/2014/main" xmlns="" id="{9CFFF367-019D-4341-83F3-58649E7320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4889583" y="1016165"/>
            <a:ext cx="2412835" cy="2412835"/>
          </a:xfrm>
          <a:prstGeom prst="rect">
            <a:avLst/>
          </a:prstGeom>
          <a:effectLst>
            <a:glow rad="101600">
              <a:schemeClr val="bg1">
                <a:lumMod val="65000"/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0382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357</Words>
  <Application>Microsoft Office PowerPoint</Application>
  <PresentationFormat>مخصص</PresentationFormat>
  <Paragraphs>100</Paragraphs>
  <Slides>34</Slides>
  <Notes>0</Notes>
  <HiddenSlides>0</HiddenSlides>
  <MMClips>1</MMClips>
  <ScaleCrop>false</ScaleCrop>
  <HeadingPairs>
    <vt:vector size="4" baseType="variant">
      <vt:variant>
        <vt:lpstr>نسق</vt:lpstr>
      </vt:variant>
      <vt:variant>
        <vt:i4>1</vt:i4>
      </vt:variant>
      <vt:variant>
        <vt:lpstr>عناوين الشرائح</vt:lpstr>
      </vt:variant>
      <vt:variant>
        <vt:i4>34</vt:i4>
      </vt:variant>
    </vt:vector>
  </HeadingPairs>
  <TitlesOfParts>
    <vt:vector size="35" baseType="lpstr">
      <vt:lpstr>Parcel</vt:lpstr>
      <vt:lpstr>JD Driver</vt:lpstr>
      <vt:lpstr>عرض تقديمي في PowerPoint</vt:lpstr>
      <vt:lpstr>عرض تقديمي في PowerPoint</vt:lpstr>
      <vt:lpstr>CarPlay</vt:lpstr>
      <vt:lpstr>JD Driver</vt:lpstr>
      <vt:lpstr>Who Is Our User</vt:lpstr>
      <vt:lpstr>The story</vt:lpstr>
      <vt:lpstr>In The Office…</vt:lpstr>
      <vt:lpstr>To The Fields…</vt:lpstr>
      <vt:lpstr>To The Fields…With JD Driver</vt:lpstr>
      <vt:lpstr>(1) Get Nearby Fields</vt:lpstr>
      <vt:lpstr>عرض تقديمي في PowerPoint</vt:lpstr>
      <vt:lpstr>(2) Get Machine Alerts</vt:lpstr>
      <vt:lpstr>عرض تقديمي في PowerPoint</vt:lpstr>
      <vt:lpstr>عرض تقديمي في PowerPoint</vt:lpstr>
      <vt:lpstr>(3) Get Field Flags</vt:lpstr>
      <vt:lpstr>عرض تقديمي في PowerPoint</vt:lpstr>
      <vt:lpstr>عرض تقديمي في PowerPoint</vt:lpstr>
      <vt:lpstr>(4) Get Field Updates</vt:lpstr>
      <vt:lpstr>عرض تقديمي في PowerPoint</vt:lpstr>
      <vt:lpstr>عرض تقديمي في PowerPoint</vt:lpstr>
      <vt:lpstr>عرض تقديمي في PowerPoint</vt:lpstr>
      <vt:lpstr>(5) Take a Field Related Note</vt:lpstr>
      <vt:lpstr>عرض تقديمي في PowerPoint</vt:lpstr>
      <vt:lpstr>(6) Take a General Note</vt:lpstr>
      <vt:lpstr>عرض تقديمي في PowerPoint</vt:lpstr>
      <vt:lpstr>Two days Later</vt:lpstr>
      <vt:lpstr>عرض تقديمي في PowerPoint</vt:lpstr>
      <vt:lpstr>(7) Getting Field Notes</vt:lpstr>
      <vt:lpstr>عرض تقديمي في PowerPoint</vt:lpstr>
      <vt:lpstr>(8) Getting General Notes</vt:lpstr>
      <vt:lpstr>JD Driver – Features Overview</vt:lpstr>
      <vt:lpstr>عرض تقديمي في PowerPoint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JD Driver</dc:title>
  <dc:creator>Katarina Zejnulovic</dc:creator>
  <cp:lastModifiedBy>Raghad</cp:lastModifiedBy>
  <cp:revision>7</cp:revision>
  <dcterms:created xsi:type="dcterms:W3CDTF">2019-12-16T21:22:57Z</dcterms:created>
  <dcterms:modified xsi:type="dcterms:W3CDTF">2019-12-16T23:13:47Z</dcterms:modified>
</cp:coreProperties>
</file>